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6B6F-62C7-4A41-A0E5-0E0791326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4864D-7140-4075-9791-0D1B91C2C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FDE13-B399-426B-BEF7-AC63BC3A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F0FD9-536D-4F7B-BD34-1BDF74AC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20A6-571F-4CB3-88AC-C67DE95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9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5369-C769-4B55-9EEB-6690B8E0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7A72B-FE1C-4510-B3AE-D26F37691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9D43-DD7B-43D4-B5C4-8F3D47C8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F537B-75BC-4811-9B75-9C77D093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4CC3D-7355-46DF-B395-513B41E3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76D53-20AB-4F40-833F-F87F0CE64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85010-81DB-4E20-B278-BFE858FF3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6609-3A52-4B81-B703-F183211C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849AD-F14F-469A-B9A2-5218E892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87BC3-9EE9-4C91-AAA4-995899B6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A0DD-1837-47B0-91A7-4A31CA6E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C12F-67A5-4896-BEE8-5C6539CC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67EB-7E3D-4E56-B333-551D7B00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A1256-245B-4004-9525-227F4F3B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4F0D0-257F-4289-8183-AF38289E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8A71-3470-4E6D-9C47-C84BA3F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18C9C-E7D8-49C5-8BF4-F20E88019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4EFB4-7A32-4433-A47B-EEFC66C4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23754-3ADA-4BF1-ADBD-A1392F62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D7FE-DDB9-4912-817C-8D9FD199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7F6B-7FCC-43E1-A9E5-85685E43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A6300-53BC-4688-8D9F-35C336245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C93E4-E16D-4038-BF66-49A35D6D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090-E948-458A-BC19-690D770B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D8E3-688D-44F5-BAA3-C55EA7DB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DA889-9CA6-4886-9E75-E5EAB9E4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6E96-40C7-4C7E-92BE-4869321E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AE402-C576-45C2-98DD-F10732D39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EF8EA-1BBE-4F4F-AD5F-3DE02104F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3F9D3-60DB-4B2B-B381-5E3B2FE4D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AD40C-8818-43C3-88D8-1D31481A2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436CE-695E-4C6E-AD0D-B6498C79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680C2-DF2A-4025-943D-66E70A00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D0CAA-9E9D-446F-9048-6E36EBA0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5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0E5C-4840-42AA-9D8E-E1892AD1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4AFA4-6DCE-4E5E-A6D6-56AEA145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B32E3-038F-431A-98AF-35544C3A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0F99B-CE49-4A73-AD3E-326AEAD7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53D66-5290-4792-8698-0B3F839A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739C3-97DF-47E7-A876-C262B716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C7071-4711-438A-8958-9F5436D6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8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2E24-D141-418C-8689-02ACA1AE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AF28-BFFD-4F25-96D0-E78801CB1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581A0-3643-4C5C-B683-210F9A5E0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6ED08-37CC-45F4-A746-933E108C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BDDCE-D402-4E33-B5B5-4528314E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36D11-7E31-463C-AAE7-B0DCBF64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F23D-8CCD-42E9-B310-8B7C0148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7F58B-D7EC-4575-A8AE-887F1BBC9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91CA6-D1B8-4F66-BEFF-0A00C85EB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DFFB6-089E-456B-ADBD-6441173C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B268B-6D40-4398-83F8-330E3F1A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F2AB6-4E04-45E7-8BAC-07520486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CC961E-48E8-41A9-A35F-B769A36C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2EEE3-B1E3-4563-975A-553D8029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218B-C3F8-4BE6-AF09-55B237DEC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FF59-2FF0-4E61-98B0-D44B85B79F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ACF3F-A3C2-4908-B2F6-1B1F91454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720AE-81A2-4E5F-88F9-F5221FAC0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06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226B8A-2C3B-42F6-99FD-0E72D5BBF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800" b="1" i="1">
                <a:solidFill>
                  <a:srgbClr val="FFC000"/>
                </a:solidFill>
              </a:rPr>
              <a:t>Men Doubles Carrom Tournament December 2019</a:t>
            </a:r>
            <a:br>
              <a:rPr lang="en-US" sz="3800" b="1" i="1">
                <a:solidFill>
                  <a:srgbClr val="FFC000"/>
                </a:solidFill>
              </a:rPr>
            </a:br>
            <a:r>
              <a:rPr lang="en-US" sz="3800" b="1" i="1">
                <a:solidFill>
                  <a:srgbClr val="FFC000"/>
                </a:solidFill>
              </a:rPr>
              <a:t>- For Dormitory workers @ RC</a:t>
            </a:r>
          </a:p>
        </p:txBody>
      </p:sp>
    </p:spTree>
    <p:extLst>
      <p:ext uri="{BB962C8B-B14F-4D97-AF65-F5344CB8AC3E}">
        <p14:creationId xmlns:p14="http://schemas.microsoft.com/office/powerpoint/2010/main" val="199626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191225-WA0026">
            <a:extLst>
              <a:ext uri="{FF2B5EF4-FFF2-40B4-BE49-F238E27FC236}">
                <a16:creationId xmlns:a16="http://schemas.microsoft.com/office/drawing/2014/main" id="{2A634984-ADD4-47D7-A21E-A8A71EB0B90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362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191225-WA0027">
            <a:extLst>
              <a:ext uri="{FF2B5EF4-FFF2-40B4-BE49-F238E27FC236}">
                <a16:creationId xmlns:a16="http://schemas.microsoft.com/office/drawing/2014/main" id="{178714A2-5B45-445D-AE2F-FE237DD9288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450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191225-WA0028">
            <a:extLst>
              <a:ext uri="{FF2B5EF4-FFF2-40B4-BE49-F238E27FC236}">
                <a16:creationId xmlns:a16="http://schemas.microsoft.com/office/drawing/2014/main" id="{C92A7CAF-890C-453C-B4FD-80E6C3B93DD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r="1" b="7784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824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200228-WA0006">
            <a:extLst>
              <a:ext uri="{FF2B5EF4-FFF2-40B4-BE49-F238E27FC236}">
                <a16:creationId xmlns:a16="http://schemas.microsoft.com/office/drawing/2014/main" id="{C371CA79-714A-4DA7-90C6-3D8AD77E967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1" b="662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846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200228-WA0007">
            <a:extLst>
              <a:ext uri="{FF2B5EF4-FFF2-40B4-BE49-F238E27FC236}">
                <a16:creationId xmlns:a16="http://schemas.microsoft.com/office/drawing/2014/main" id="{13BAC447-5097-45AC-BACC-889C33B2ACC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106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200228-WA0008">
            <a:extLst>
              <a:ext uri="{FF2B5EF4-FFF2-40B4-BE49-F238E27FC236}">
                <a16:creationId xmlns:a16="http://schemas.microsoft.com/office/drawing/2014/main" id="{9346CE04-77D5-44B0-9F4F-8DE991FE864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" r="1" b="6572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49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200228-WA0009">
            <a:extLst>
              <a:ext uri="{FF2B5EF4-FFF2-40B4-BE49-F238E27FC236}">
                <a16:creationId xmlns:a16="http://schemas.microsoft.com/office/drawing/2014/main" id="{CF3B7AC6-453C-4307-9134-5CBAD0B55BB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818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200228-WA0010">
            <a:extLst>
              <a:ext uri="{FF2B5EF4-FFF2-40B4-BE49-F238E27FC236}">
                <a16:creationId xmlns:a16="http://schemas.microsoft.com/office/drawing/2014/main" id="{7F49C8DA-5074-4C10-963C-D9F1A1ADD07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1" b="2490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3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200228-WA0011">
            <a:extLst>
              <a:ext uri="{FF2B5EF4-FFF2-40B4-BE49-F238E27FC236}">
                <a16:creationId xmlns:a16="http://schemas.microsoft.com/office/drawing/2014/main" id="{B615BF19-64F2-4906-A936-6AB3AA5D064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18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405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200228-WA0012">
            <a:extLst>
              <a:ext uri="{FF2B5EF4-FFF2-40B4-BE49-F238E27FC236}">
                <a16:creationId xmlns:a16="http://schemas.microsoft.com/office/drawing/2014/main" id="{624C202C-1286-4127-9B26-45376212272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078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191225-WA0018">
            <a:extLst>
              <a:ext uri="{FF2B5EF4-FFF2-40B4-BE49-F238E27FC236}">
                <a16:creationId xmlns:a16="http://schemas.microsoft.com/office/drawing/2014/main" id="{60228672-BEA1-4E3D-A608-2526AE60AB7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888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200228-WA0013">
            <a:extLst>
              <a:ext uri="{FF2B5EF4-FFF2-40B4-BE49-F238E27FC236}">
                <a16:creationId xmlns:a16="http://schemas.microsoft.com/office/drawing/2014/main" id="{87AD1D8A-AC53-4E4F-9461-779C1637649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" r="1" b="759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944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200228-WA0014">
            <a:extLst>
              <a:ext uri="{FF2B5EF4-FFF2-40B4-BE49-F238E27FC236}">
                <a16:creationId xmlns:a16="http://schemas.microsoft.com/office/drawing/2014/main" id="{BA54D2D0-6B5F-49F3-8490-1D8BB5B096C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18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8160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200228-WA0015">
            <a:extLst>
              <a:ext uri="{FF2B5EF4-FFF2-40B4-BE49-F238E27FC236}">
                <a16:creationId xmlns:a16="http://schemas.microsoft.com/office/drawing/2014/main" id="{3704FF25-8A03-4C13-B8FA-232FAB575EE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186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191225-WA0019">
            <a:extLst>
              <a:ext uri="{FF2B5EF4-FFF2-40B4-BE49-F238E27FC236}">
                <a16:creationId xmlns:a16="http://schemas.microsoft.com/office/drawing/2014/main" id="{5BDCC7B6-A201-419A-A64A-BB2E537C53D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" r="1" b="5545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455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191225-WA0020">
            <a:extLst>
              <a:ext uri="{FF2B5EF4-FFF2-40B4-BE49-F238E27FC236}">
                <a16:creationId xmlns:a16="http://schemas.microsoft.com/office/drawing/2014/main" id="{E9A95BD8-4692-4856-A7C8-ECD9D39DF39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" r="1" b="6166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396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191225-WA0021">
            <a:extLst>
              <a:ext uri="{FF2B5EF4-FFF2-40B4-BE49-F238E27FC236}">
                <a16:creationId xmlns:a16="http://schemas.microsoft.com/office/drawing/2014/main" id="{CA8A8F11-E4A2-4718-AEA2-49655952812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3" r="1" b="985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297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191225-WA0022">
            <a:extLst>
              <a:ext uri="{FF2B5EF4-FFF2-40B4-BE49-F238E27FC236}">
                <a16:creationId xmlns:a16="http://schemas.microsoft.com/office/drawing/2014/main" id="{78EC414D-9993-4F03-AAF4-4CBD1438401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" r="1" b="4819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04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191225-WA0023">
            <a:extLst>
              <a:ext uri="{FF2B5EF4-FFF2-40B4-BE49-F238E27FC236}">
                <a16:creationId xmlns:a16="http://schemas.microsoft.com/office/drawing/2014/main" id="{F9F0FC70-0D7A-4E2F-BAF2-56E7D09F5AF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764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191225-WA0024">
            <a:extLst>
              <a:ext uri="{FF2B5EF4-FFF2-40B4-BE49-F238E27FC236}">
                <a16:creationId xmlns:a16="http://schemas.microsoft.com/office/drawing/2014/main" id="{54B880C1-3AEF-4C66-8496-C9C8AED1273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82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IMG-20191225-WA0025">
            <a:extLst>
              <a:ext uri="{FF2B5EF4-FFF2-40B4-BE49-F238E27FC236}">
                <a16:creationId xmlns:a16="http://schemas.microsoft.com/office/drawing/2014/main" id="{40132304-40E8-4436-9D67-3F819B8D194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 r="1" b="2289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25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Rockwell</vt:lpstr>
      <vt:lpstr>Office Theme</vt:lpstr>
      <vt:lpstr>Men Doubles Carrom Tournament December 2019 - For Dormitory workers @ RC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 Doubles Carrom Tournament December 2019 - For Dormitory workers @ RC</dc:title>
  <dc:creator>Balaji Asuri</dc:creator>
  <cp:lastModifiedBy>Balaji Asuri</cp:lastModifiedBy>
  <cp:revision>1</cp:revision>
  <dcterms:created xsi:type="dcterms:W3CDTF">2020-02-28T03:59:35Z</dcterms:created>
  <dcterms:modified xsi:type="dcterms:W3CDTF">2020-02-28T03:59:53Z</dcterms:modified>
</cp:coreProperties>
</file>