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D6AD-DDC0-4650-AB10-4D934A49B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B7539-5A32-4D55-A5F9-6E78F1520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F33E-C543-4646-B3C6-C652BDCC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DE6-229D-4ED8-B6EE-65B27F3A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457B-1DC0-4354-917D-20BF439C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42B6-D89C-47F3-8F8C-1460079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67741-1F79-4F92-B086-25EE0869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9A98-9876-4550-B076-0B9F3CB6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98AE8-2E2C-4CC0-ACCA-94376209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F54A9-D684-47D7-9E44-8130373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3C78D-BDCC-4155-A4EE-373C4428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759EB-DAC6-4197-8EB2-99D1E8EC6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38F90-BB7F-4160-B48A-EC712E47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AD51F-0CCA-4DD7-93DB-73153F23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82C78-E090-48F6-ABDE-3B9CC8D3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0C8C-60C4-439C-8F2B-D829F0DF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7EAE-4C35-4B4E-AC62-B3219B9C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2D65-60EA-4BF7-8594-6C33C525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0A1F-CA12-4234-B2EA-6CFB477D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BBADA-65FB-4631-A41A-D3889339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CC4E-80F5-41CA-9591-707BBAFD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778F0-7AE1-4952-AEA1-F5AB8A85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F068F-210F-4B06-BBCB-1C56511C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E29A-8EA3-403D-AFD3-4EA21FED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0498-AD8A-4AF2-9C89-644E4689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9D34-EEAD-49E3-A648-E9E7F75E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75DB-BB88-4371-9235-FF5550979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541C6-D6B7-4E6C-931C-42F40F53C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424A0-5FDA-4FDE-BFDE-B0243D78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06766-5E5A-4A9B-8BF9-8F786B4D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BAF94-70A3-44CE-99B2-1224F559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F3A9-8491-4245-944E-BDE203D0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3C32-9B58-4254-92D6-3E5C2AC9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12623-0C62-4997-823E-F11DA595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BED05-2F71-41B1-B04F-F9CADAB44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25A8B-027A-4D3F-9370-4FC0E6B25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844A0-D988-4538-AB2B-15ECA982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0D6B1-01CE-430D-83AC-97223302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1D7C3-093D-4840-B303-AAA82206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2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AD1E-DBC7-4682-8F3D-84D68F51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68971-436A-43AC-BF9A-2EE3CF5C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C6AD-C9CB-4309-B2FA-327A8A24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0271-96F9-4F06-AE04-28448B33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1DAF7-8E02-4F4E-8B31-32C1497C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9D664-2C9E-4A50-A8E8-E1FF1818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AEE04-0B10-4E71-B63C-48DED32B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3476-448B-49A5-925A-FB5857F0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CC19-D2C2-4DBF-9C3F-BC9420E6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A28E5-FE15-4EFD-8639-ED8C1D97E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4F049-C2F0-4F04-95E7-81697123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290D6-894A-4B5A-9A1B-62194AD3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73373-0CD0-4520-8552-C3734CAD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D88-C913-4686-9DB3-EC7FB6A3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AACC2-C734-4630-A38E-19E9D5A71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CC050-3007-4FE6-9BFA-2A74D43A1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917FF-850A-403D-A866-60B939BC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DD841-771E-4084-9745-D030DB65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F9012-1099-4CA2-8B87-3AA0A453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AB9D6-247A-40B6-B80C-C42D4B97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1E85-CAB4-49DF-88D6-7B30DDC6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4422-FCC4-4221-A393-2FC28C0E5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1BD9-41B8-4CA0-AB10-BDB6D3F52FD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6EDEB-F0D2-4112-B19C-3EAF04045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3A6AE-8AED-4FBB-942C-07754E5B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CA0B-46E8-41CF-9D2A-521FAE01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1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8B2CA-C84F-4A46-9289-6C69FCF9F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100" b="1" i="1" dirty="0">
                <a:solidFill>
                  <a:srgbClr val="FFC000"/>
                </a:solidFill>
              </a:rPr>
              <a:t>Mixed Doubles Carrom Tournament July 2018</a:t>
            </a:r>
            <a:endParaRPr lang="en-US" sz="5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2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14049">
            <a:extLst>
              <a:ext uri="{FF2B5EF4-FFF2-40B4-BE49-F238E27FC236}">
                <a16:creationId xmlns:a16="http://schemas.microsoft.com/office/drawing/2014/main" id="{0A829A90-8EB3-4430-A4E5-986DBD6DB2F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14051">
            <a:extLst>
              <a:ext uri="{FF2B5EF4-FFF2-40B4-BE49-F238E27FC236}">
                <a16:creationId xmlns:a16="http://schemas.microsoft.com/office/drawing/2014/main" id="{1656CD91-16C8-448A-9E93-0E5BE767250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20824(0)">
            <a:extLst>
              <a:ext uri="{FF2B5EF4-FFF2-40B4-BE49-F238E27FC236}">
                <a16:creationId xmlns:a16="http://schemas.microsoft.com/office/drawing/2014/main" id="{8341C59D-F732-4E51-A471-23638E7F29A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20856">
            <a:extLst>
              <a:ext uri="{FF2B5EF4-FFF2-40B4-BE49-F238E27FC236}">
                <a16:creationId xmlns:a16="http://schemas.microsoft.com/office/drawing/2014/main" id="{96F8835C-115A-4A8B-83B1-77A2153DA3B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20934">
            <a:extLst>
              <a:ext uri="{FF2B5EF4-FFF2-40B4-BE49-F238E27FC236}">
                <a16:creationId xmlns:a16="http://schemas.microsoft.com/office/drawing/2014/main" id="{255E1482-823A-47A4-B39B-C41A5D7757E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21626">
            <a:extLst>
              <a:ext uri="{FF2B5EF4-FFF2-40B4-BE49-F238E27FC236}">
                <a16:creationId xmlns:a16="http://schemas.microsoft.com/office/drawing/2014/main" id="{CDAAF83E-0A08-4C1D-A8DA-E389B4226F6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132924">
            <a:extLst>
              <a:ext uri="{FF2B5EF4-FFF2-40B4-BE49-F238E27FC236}">
                <a16:creationId xmlns:a16="http://schemas.microsoft.com/office/drawing/2014/main" id="{EEFD4A95-18A9-4CC7-94AE-195CB1C86B5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2" r="1" b="18330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132938">
            <a:extLst>
              <a:ext uri="{FF2B5EF4-FFF2-40B4-BE49-F238E27FC236}">
                <a16:creationId xmlns:a16="http://schemas.microsoft.com/office/drawing/2014/main" id="{4F4E9D65-153E-481A-917A-FB0C044CE42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191420">
            <a:extLst>
              <a:ext uri="{FF2B5EF4-FFF2-40B4-BE49-F238E27FC236}">
                <a16:creationId xmlns:a16="http://schemas.microsoft.com/office/drawing/2014/main" id="{0697F377-0A53-49DE-8FD6-3850D911E84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191426">
            <a:extLst>
              <a:ext uri="{FF2B5EF4-FFF2-40B4-BE49-F238E27FC236}">
                <a16:creationId xmlns:a16="http://schemas.microsoft.com/office/drawing/2014/main" id="{ABEFA1F7-3773-4334-BE2F-EE84B96BC61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191441">
            <a:extLst>
              <a:ext uri="{FF2B5EF4-FFF2-40B4-BE49-F238E27FC236}">
                <a16:creationId xmlns:a16="http://schemas.microsoft.com/office/drawing/2014/main" id="{258639C7-E444-4776-8693-16028BA8482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04807">
            <a:extLst>
              <a:ext uri="{FF2B5EF4-FFF2-40B4-BE49-F238E27FC236}">
                <a16:creationId xmlns:a16="http://schemas.microsoft.com/office/drawing/2014/main" id="{1BD1002B-8461-4709-9461-4A49CB027C0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04816">
            <a:extLst>
              <a:ext uri="{FF2B5EF4-FFF2-40B4-BE49-F238E27FC236}">
                <a16:creationId xmlns:a16="http://schemas.microsoft.com/office/drawing/2014/main" id="{5303E26B-656F-4BAE-B964-0B9D2CE46B2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81125_213316">
            <a:extLst>
              <a:ext uri="{FF2B5EF4-FFF2-40B4-BE49-F238E27FC236}">
                <a16:creationId xmlns:a16="http://schemas.microsoft.com/office/drawing/2014/main" id="{C78F4F12-6A3F-41CC-8FCA-BACFA948FC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Mixed Doubles Carrom Tournament July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Doubles Carrom Tournament July 2019</dc:title>
  <dc:creator>Balaji Asuri</dc:creator>
  <cp:lastModifiedBy>Balaji Asuri</cp:lastModifiedBy>
  <cp:revision>2</cp:revision>
  <dcterms:created xsi:type="dcterms:W3CDTF">2020-02-28T04:00:40Z</dcterms:created>
  <dcterms:modified xsi:type="dcterms:W3CDTF">2020-03-02T11:31:22Z</dcterms:modified>
</cp:coreProperties>
</file>