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6015-83B8-4D79-B85F-A835C147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1C72E-F567-493E-B1B6-43D448AC5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D5F50-29AC-4EBB-BDC1-816BB22A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B86-625F-4A4D-BDEC-CAA46488D5B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E8B0-407A-4947-B81D-09B56EEA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A6759-6006-48A1-A961-33401AA8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6928-34CE-4FAE-B40A-27FC6047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AEB6-C4E1-4656-8C92-A2B6C7676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136D5-A534-44B3-A7FB-68F0EDD15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F0A9B-DA5C-426E-8534-B6D3EB33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B86-625F-4A4D-BDEC-CAA46488D5B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7F512-A83A-4F6C-9F35-2828D457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35F34-7FDE-491C-9CFB-D4F41149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6928-34CE-4FAE-B40A-27FC6047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1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D4CCB-50A5-4034-A29E-64906648B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DF529-00B2-4692-9D0D-D838743D1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6EFE9-5E8F-4951-A32B-4A79F517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B86-625F-4A4D-BDEC-CAA46488D5B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ECFC2-0C3E-44CA-9F40-BE42B19B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366FB-671E-415D-A44D-2061A59A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6928-34CE-4FAE-B40A-27FC6047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9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AE68-3EE6-4E4F-A5EB-5614961C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131E4-C077-4CBE-B1D9-9A0A5D11F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F2282-3A89-4D3A-890A-1EACD71E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B86-625F-4A4D-BDEC-CAA46488D5B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9A13D-009E-4AED-B024-1803E359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11C7C-2728-41CE-A3F6-713C4B45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6928-34CE-4FAE-B40A-27FC6047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6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83AE-3AC5-4A9E-9122-9871DB93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C1DFE-18F9-4985-90EE-5BE19F17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84A1F-3AA5-47F8-BD3C-AF024E08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B86-625F-4A4D-BDEC-CAA46488D5B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D6E7F-C36F-4F86-BB1C-6B75A269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D3C4-F4A3-4376-9560-591BBC52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6928-34CE-4FAE-B40A-27FC6047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4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2FBD-AAC8-47BA-985C-8FC7CD58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3873D-649D-458B-8334-B3A9F512E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A7F61-80D2-4B7D-B4FD-E70DB51DA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5EEC9-0355-453F-B1C0-F1BA97D6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B86-625F-4A4D-BDEC-CAA46488D5B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B244F-AA7D-498B-BD41-BEFB2DE9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29C9A-0C02-4CFD-8037-C296E303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6928-34CE-4FAE-B40A-27FC6047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2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D28B-105E-4D3B-B78B-8C30AD65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4B42-4354-483D-AD67-56B634612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AC0B-AAE3-40FE-A700-CFB547145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F8240-7CBC-49A1-A6BE-EBAB8E1EA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BB3CD-8160-43BA-9C46-5B8670E85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8624E-0471-4305-AADC-27853729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B86-625F-4A4D-BDEC-CAA46488D5B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B6901-238B-47C5-969E-F41FE622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B94E1-7DB7-4970-8FB6-9B979A4D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6928-34CE-4FAE-B40A-27FC6047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0CDA-C95F-449C-A24B-C12409E7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8D929-3C89-4139-ADEB-EBA8766C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B86-625F-4A4D-BDEC-CAA46488D5B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4529A-E7BB-4C86-BBF5-4A5F2591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20A22-25E8-402B-B9F9-BAC1913C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6928-34CE-4FAE-B40A-27FC6047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08FB9-AFEB-49FB-A66A-29DF1D38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B86-625F-4A4D-BDEC-CAA46488D5B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7A53D-D7B5-4194-ADD0-F3492181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00C61-88B3-459A-8CF2-036CD51A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6928-34CE-4FAE-B40A-27FC6047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F542-4EB2-43A1-BD52-EB1C3EC3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3D1C-0B20-4804-909A-76B2A0D4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FD9F3-900F-474E-B8BC-72EE02BCF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18984-1EAC-495E-A13C-DF250551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B86-625F-4A4D-BDEC-CAA46488D5B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70D44-663B-44FF-94CE-BBCF6080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3B406-9E36-4B05-A8B1-BFC59F01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6928-34CE-4FAE-B40A-27FC6047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8E9B-496E-40ED-BB04-586C77AB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02C0A-D697-45E4-9D38-B793CA486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DEE4F-8039-41FA-B386-D6E24058E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9B607-A5B4-42A7-B486-60D5FEA6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B86-625F-4A4D-BDEC-CAA46488D5B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C9F5B-FA1C-405D-A3CC-36BE456F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C4A8E-B2DA-4724-AC34-361EE801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6928-34CE-4FAE-B40A-27FC6047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4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56116-D208-4CB8-A2B4-E4D9A60A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AF15D-634E-436F-812C-CEF53C08E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683C2-F5AD-4249-B52A-9D631D9D1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18B86-625F-4A4D-BDEC-CAA46488D5B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A2B49-AA99-4916-BE81-874C9A66D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BB96-30BD-49CA-9E52-6EF32AE77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6928-34CE-4FAE-B40A-27FC6047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26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27E89D-ECFB-4BD5-BC74-83FB7944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57401"/>
            <a:ext cx="6105194" cy="264868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b="1" i="1" dirty="0">
                <a:solidFill>
                  <a:srgbClr val="FFC000"/>
                </a:solidFill>
              </a:rPr>
              <a:t>Mixed Doubles Carrom Tournament July 2019</a:t>
            </a:r>
          </a:p>
        </p:txBody>
      </p:sp>
    </p:spTree>
    <p:extLst>
      <p:ext uri="{BB962C8B-B14F-4D97-AF65-F5344CB8AC3E}">
        <p14:creationId xmlns:p14="http://schemas.microsoft.com/office/powerpoint/2010/main" val="337593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20181125_221704">
            <a:extLst>
              <a:ext uri="{FF2B5EF4-FFF2-40B4-BE49-F238E27FC236}">
                <a16:creationId xmlns:a16="http://schemas.microsoft.com/office/drawing/2014/main" id="{AFC3FEB6-7182-491C-98D2-300DAD497A8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071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20181208_134550">
            <a:extLst>
              <a:ext uri="{FF2B5EF4-FFF2-40B4-BE49-F238E27FC236}">
                <a16:creationId xmlns:a16="http://schemas.microsoft.com/office/drawing/2014/main" id="{5675CDF9-7E23-422F-8C5A-800BF8E9D73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552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20181208_134555">
            <a:extLst>
              <a:ext uri="{FF2B5EF4-FFF2-40B4-BE49-F238E27FC236}">
                <a16:creationId xmlns:a16="http://schemas.microsoft.com/office/drawing/2014/main" id="{A3EFDACE-5103-400B-8281-7A029F4EB1B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375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20181208_134558">
            <a:extLst>
              <a:ext uri="{FF2B5EF4-FFF2-40B4-BE49-F238E27FC236}">
                <a16:creationId xmlns:a16="http://schemas.microsoft.com/office/drawing/2014/main" id="{ABEE4C7D-89D9-4FB7-BA79-66753A99E83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963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20181208_162337">
            <a:extLst>
              <a:ext uri="{FF2B5EF4-FFF2-40B4-BE49-F238E27FC236}">
                <a16:creationId xmlns:a16="http://schemas.microsoft.com/office/drawing/2014/main" id="{25591242-6CAB-4ADB-89F5-CE0E9F748D5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301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20181208_163831">
            <a:extLst>
              <a:ext uri="{FF2B5EF4-FFF2-40B4-BE49-F238E27FC236}">
                <a16:creationId xmlns:a16="http://schemas.microsoft.com/office/drawing/2014/main" id="{582AB432-8137-4FC1-B7D2-27C4413D7CB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241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20181208_163915">
            <a:extLst>
              <a:ext uri="{FF2B5EF4-FFF2-40B4-BE49-F238E27FC236}">
                <a16:creationId xmlns:a16="http://schemas.microsoft.com/office/drawing/2014/main" id="{3DD01A05-ADD4-4521-B8CF-1C740498BBB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6008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Mixed Doubles Carrom Tournament July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Doubles Carrom Tournament November 2019</dc:title>
  <dc:creator>Balaji Asuri</dc:creator>
  <cp:lastModifiedBy>Balaji Asuri</cp:lastModifiedBy>
  <cp:revision>2</cp:revision>
  <dcterms:created xsi:type="dcterms:W3CDTF">2020-02-28T03:55:25Z</dcterms:created>
  <dcterms:modified xsi:type="dcterms:W3CDTF">2020-03-02T11:32:05Z</dcterms:modified>
</cp:coreProperties>
</file>