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laji Asuri" initials="BA" lastIdx="1" clrIdx="0">
    <p:extLst>
      <p:ext uri="{19B8F6BF-5375-455C-9EA6-DF929625EA0E}">
        <p15:presenceInfo xmlns:p15="http://schemas.microsoft.com/office/powerpoint/2012/main" userId="f4e6d491c532487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7" autoAdjust="0"/>
  </p:normalViewPr>
  <p:slideViewPr>
    <p:cSldViewPr snapToGrid="0">
      <p:cViewPr varScale="1">
        <p:scale>
          <a:sx n="59" d="100"/>
          <a:sy n="59" d="100"/>
        </p:scale>
        <p:origin x="8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AC0-4BA1-4917-B99B-20E27B7760FE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7CE6A-37C1-462F-BB69-C348EA2A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71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7CE6A-37C1-462F-BB69-C348EA2A4F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21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F4A1E-3E81-4DD7-8751-B6A71D800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840649-B329-4B67-8B72-496B23019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687DB-16AE-4B0A-A0E9-AAE8799E1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69AD-870F-4E49-AF9D-3AEF7152C868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3D99F-6B17-4085-A958-1062EF3AE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AEC50-F94D-42A3-B575-F8C0E99C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409-0185-4A8A-8606-DBAC13EC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77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2F4D1-B4B0-4327-BDDC-359A0D982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5E3E7-6C54-4454-8616-6DE869A45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E09A1-711F-44B1-B901-0A1413E3D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69AD-870F-4E49-AF9D-3AEF7152C868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91E76-1FFE-4EB1-912E-B894504CB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574E7-3F88-4A85-8F25-C9CD4A982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409-0185-4A8A-8606-DBAC13EC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8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A17E73-FBD1-4CE2-937E-9F33F8D1A5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EE8FB6-A367-41A7-8F91-94228E175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6F9F4-6A13-4F30-B8B7-2FE10B379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69AD-870F-4E49-AF9D-3AEF7152C868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336EC-70FD-4FC7-828D-34ADE773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0BF27-1EFC-4CEF-A8B3-E48D07D2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409-0185-4A8A-8606-DBAC13EC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1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8132D-F783-4303-95C1-9FA3FC04E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D3EE3-1CA8-4598-A655-1A3181122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D2981-4FEE-41BC-A94A-E2173EA80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69AD-870F-4E49-AF9D-3AEF7152C868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90980-9ED4-4EA0-A986-67F7DB441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FD2FA-EE53-4F19-8A3C-FBD87453B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409-0185-4A8A-8606-DBAC13EC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2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959F8-3DB9-4CFF-8079-F8B370C56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EC3568-2BC8-4CF4-9860-EFEC6D730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A08B5-E15D-460E-A3B8-04011C3E9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69AD-870F-4E49-AF9D-3AEF7152C868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AC724-725D-4798-81BA-AB5E95986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D5F62-BFAD-448C-B736-1DAB00514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409-0185-4A8A-8606-DBAC13EC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4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CDC5A-C466-4E8A-A4CE-92ACE1F16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1F713-5290-4031-9543-21F5E3709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4ED7A-F765-4BE4-9F9A-CE50E5261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E4CFF-8D50-45E4-B365-9C3FAA010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69AD-870F-4E49-AF9D-3AEF7152C868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A34DC7-C467-4933-842F-7177B11C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6D2DC-D597-4508-9B70-E7E96282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409-0185-4A8A-8606-DBAC13EC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4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9C687-6CEA-4C32-AD61-C4E6DB57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9EB0D-0459-4300-A901-25B71F49F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26A92-21B9-4D6B-AA8B-6A957A6F0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97BF7-5315-481C-BF0A-9B9B19B4E5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2579D7-DE83-440C-A2CE-7F858F98A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592C37-9D13-4DAE-B8B0-0602691ED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69AD-870F-4E49-AF9D-3AEF7152C868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4ECCC-F6BB-4CEF-A390-7D694D3D0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8C147D-8225-46B5-A563-7730882CA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409-0185-4A8A-8606-DBAC13EC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4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5C170-8454-4290-B657-26689B412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002446-30B4-442E-B90D-F49F762FA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69AD-870F-4E49-AF9D-3AEF7152C868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6669A-7383-41C3-AEAE-25637D554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52215C-A502-41D9-B845-BD23D4CFF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409-0185-4A8A-8606-DBAC13EC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5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CDC19B-DF39-4549-93C5-D37BA553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69AD-870F-4E49-AF9D-3AEF7152C868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63FEEB-41D8-44AD-B91C-C3A8ABC6A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318C1-840A-4341-81CE-C78CB3D15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409-0185-4A8A-8606-DBAC13EC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42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8BA2C-B906-457F-9BCE-A6C2206EA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603E-23D8-4F6B-9C11-6E05F7E3A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864DB0-379E-4566-B5D5-9D02CFA15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3B5F5-025D-4349-874A-A9881EB62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69AD-870F-4E49-AF9D-3AEF7152C868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B1936-66A2-4F76-82F9-8F738C92A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AC57C-F4DB-454E-8AA2-F449183FA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409-0185-4A8A-8606-DBAC13EC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8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A0068-9FEE-46A1-A567-FE425C019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EF6F4E-2363-462E-8D9C-DA92A4C36C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DD4E74-BBBD-4527-9450-ACFA30174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95121A-DAD5-41B1-B6DF-5AC0EE42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69AD-870F-4E49-AF9D-3AEF7152C868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B2965-3E1B-485A-A518-46664152C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2C9785-A90D-419C-8F03-E7C56591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C3409-0185-4A8A-8606-DBAC13EC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8F5C56-F235-432E-BD4B-F736A9951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2C172-581F-4D92-BFF5-CC269B5A3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E741F-82DE-48B0-9F52-48671E4B51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669AD-870F-4E49-AF9D-3AEF7152C868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E2022-48C4-41FA-AAE6-8F4D46BA77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74298-4722-4D8A-8C5B-53C3CDA7E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409-0185-4A8A-8606-DBAC13EC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A9BB3D2-8CEF-458E-9302-4075551C29B3}"/>
              </a:ext>
            </a:extLst>
          </p:cNvPr>
          <p:cNvSpPr txBox="1"/>
          <p:nvPr/>
        </p:nvSpPr>
        <p:spPr>
          <a:xfrm>
            <a:off x="1127760" y="528320"/>
            <a:ext cx="1068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B1E6F09A-B347-454B-B516-1899100C6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803658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table">
            <a:tbl>
              <a:tblPr firstRow="1" bandRow="1">
                <a:noFill/>
                <a:tableStyleId>{1E171933-4619-4E11-9A3F-F7608DF75F80}</a:tableStyleId>
              </a:tblPr>
              <a:tblGrid>
                <a:gridCol w="701749">
                  <a:extLst>
                    <a:ext uri="{9D8B030D-6E8A-4147-A177-3AD203B41FA5}">
                      <a16:colId xmlns:a16="http://schemas.microsoft.com/office/drawing/2014/main" val="663838055"/>
                    </a:ext>
                  </a:extLst>
                </a:gridCol>
                <a:gridCol w="11490250">
                  <a:extLst>
                    <a:ext uri="{9D8B030D-6E8A-4147-A177-3AD203B41FA5}">
                      <a16:colId xmlns:a16="http://schemas.microsoft.com/office/drawing/2014/main" val="1008436212"/>
                    </a:ext>
                  </a:extLst>
                </a:gridCol>
              </a:tblGrid>
              <a:tr h="933009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For Seniors: All Rules as per “Law of Carrom” except the following: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992664"/>
                  </a:ext>
                </a:extLst>
              </a:tr>
              <a:tr h="1319899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Each set (game) to be decided on the basis of a maximum of 8 boards or 25 points whichever is earlier from 1</a:t>
                      </a:r>
                      <a:r>
                        <a:rPr lang="en-US" sz="1600" b="1" baseline="30000" dirty="0"/>
                        <a:t>st</a:t>
                      </a:r>
                      <a:r>
                        <a:rPr lang="en-US" sz="1600" b="1" dirty="0"/>
                        <a:t> round till Final in all categories of events and matches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794900"/>
                  </a:ext>
                </a:extLst>
              </a:tr>
              <a:tr h="817588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Time limit for making a stroke by a player and for placing the due (s) / penalty (</a:t>
                      </a:r>
                      <a:r>
                        <a:rPr lang="en-US" sz="1600" b="1" dirty="0" err="1"/>
                        <a:t>ies</a:t>
                      </a:r>
                      <a:r>
                        <a:rPr lang="en-US" sz="1600" b="1" dirty="0"/>
                        <a:t>) will be 10 seconds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714406"/>
                  </a:ext>
                </a:extLst>
              </a:tr>
              <a:tr h="259811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Players will have to report to their respective carrom boards for each match 5 minutes before the scheduled time. Players can test the boards for 2 minutes within those 5 minutes and shall start their matches right on time. Trial Boards will not be allowed. In Case a player does not report for his / her match to the Umpire on the allotted Carrom Board till the start of the Session / match, walk-over to be awarded against that player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998553"/>
                  </a:ext>
                </a:extLst>
              </a:tr>
              <a:tr h="1189394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Only 2 minutes rest within playing arena will be allowed between second and third sets (games)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320318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F2CCA3A1-8819-4012-847F-3D2AE531423A}"/>
              </a:ext>
            </a:extLst>
          </p:cNvPr>
          <p:cNvGrpSpPr/>
          <p:nvPr/>
        </p:nvGrpSpPr>
        <p:grpSpPr>
          <a:xfrm>
            <a:off x="186615" y="304747"/>
            <a:ext cx="365760" cy="365760"/>
            <a:chOff x="5247868" y="2604392"/>
            <a:chExt cx="1005840" cy="1005840"/>
          </a:xfrm>
        </p:grpSpPr>
        <p:sp>
          <p:nvSpPr>
            <p:cNvPr id="7" name="Flowchart: Connector 6">
              <a:extLst>
                <a:ext uri="{FF2B5EF4-FFF2-40B4-BE49-F238E27FC236}">
                  <a16:creationId xmlns:a16="http://schemas.microsoft.com/office/drawing/2014/main" id="{1E308647-40C3-4D8C-9D8F-F4F495AE2C74}"/>
                </a:ext>
              </a:extLst>
            </p:cNvPr>
            <p:cNvSpPr/>
            <p:nvPr/>
          </p:nvSpPr>
          <p:spPr>
            <a:xfrm>
              <a:off x="5247868" y="2604392"/>
              <a:ext cx="1005840" cy="1005840"/>
            </a:xfrm>
            <a:prstGeom prst="flowChartConnector">
              <a:avLst/>
            </a:prstGeom>
            <a:solidFill>
              <a:srgbClr val="CC33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Connector 7">
              <a:extLst>
                <a:ext uri="{FF2B5EF4-FFF2-40B4-BE49-F238E27FC236}">
                  <a16:creationId xmlns:a16="http://schemas.microsoft.com/office/drawing/2014/main" id="{DC67A5FA-8EAE-4CD3-B17D-0ABD8C97338D}"/>
                </a:ext>
              </a:extLst>
            </p:cNvPr>
            <p:cNvSpPr/>
            <p:nvPr/>
          </p:nvSpPr>
          <p:spPr>
            <a:xfrm>
              <a:off x="5381218" y="2711322"/>
              <a:ext cx="731520" cy="731520"/>
            </a:xfrm>
            <a:prstGeom prst="flowChartConnector">
              <a:avLst/>
            </a:prstGeom>
            <a:solidFill>
              <a:srgbClr val="CC33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Connector 8">
              <a:extLst>
                <a:ext uri="{FF2B5EF4-FFF2-40B4-BE49-F238E27FC236}">
                  <a16:creationId xmlns:a16="http://schemas.microsoft.com/office/drawing/2014/main" id="{AAC71CBE-F009-4A26-8932-50B398A4B90C}"/>
                </a:ext>
              </a:extLst>
            </p:cNvPr>
            <p:cNvSpPr/>
            <p:nvPr/>
          </p:nvSpPr>
          <p:spPr>
            <a:xfrm>
              <a:off x="5520918" y="2851022"/>
              <a:ext cx="457200" cy="457200"/>
            </a:xfrm>
            <a:prstGeom prst="flowChartConnector">
              <a:avLst/>
            </a:prstGeom>
            <a:solidFill>
              <a:srgbClr val="CC33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lowchart: Connector 9">
              <a:extLst>
                <a:ext uri="{FF2B5EF4-FFF2-40B4-BE49-F238E27FC236}">
                  <a16:creationId xmlns:a16="http://schemas.microsoft.com/office/drawing/2014/main" id="{4822C5BE-FA81-4D9D-8D49-A651C156720F}"/>
                </a:ext>
              </a:extLst>
            </p:cNvPr>
            <p:cNvSpPr/>
            <p:nvPr/>
          </p:nvSpPr>
          <p:spPr>
            <a:xfrm>
              <a:off x="5705068" y="3035172"/>
              <a:ext cx="91440" cy="91440"/>
            </a:xfrm>
            <a:prstGeom prst="flowChartConnector">
              <a:avLst/>
            </a:prstGeom>
            <a:solidFill>
              <a:srgbClr val="CC33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FDDA6A8-E99A-4AE5-95BF-3E9D52A9B2F9}"/>
              </a:ext>
            </a:extLst>
          </p:cNvPr>
          <p:cNvGrpSpPr/>
          <p:nvPr/>
        </p:nvGrpSpPr>
        <p:grpSpPr>
          <a:xfrm>
            <a:off x="198119" y="1297573"/>
            <a:ext cx="365760" cy="365760"/>
            <a:chOff x="3657600" y="1276222"/>
            <a:chExt cx="1005840" cy="1005840"/>
          </a:xfrm>
        </p:grpSpPr>
        <p:sp>
          <p:nvSpPr>
            <p:cNvPr id="17" name="Flowchart: Connector 16">
              <a:extLst>
                <a:ext uri="{FF2B5EF4-FFF2-40B4-BE49-F238E27FC236}">
                  <a16:creationId xmlns:a16="http://schemas.microsoft.com/office/drawing/2014/main" id="{038A7EA9-EB74-44C1-9049-68586D0C282B}"/>
                </a:ext>
              </a:extLst>
            </p:cNvPr>
            <p:cNvSpPr/>
            <p:nvPr/>
          </p:nvSpPr>
          <p:spPr>
            <a:xfrm>
              <a:off x="3657600" y="1276222"/>
              <a:ext cx="1005840" cy="100584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Connector 17">
              <a:extLst>
                <a:ext uri="{FF2B5EF4-FFF2-40B4-BE49-F238E27FC236}">
                  <a16:creationId xmlns:a16="http://schemas.microsoft.com/office/drawing/2014/main" id="{1CFDFF35-5E0F-4C2C-AE7A-0090BE144D1D}"/>
                </a:ext>
              </a:extLst>
            </p:cNvPr>
            <p:cNvSpPr/>
            <p:nvPr/>
          </p:nvSpPr>
          <p:spPr>
            <a:xfrm>
              <a:off x="3790950" y="1428622"/>
              <a:ext cx="731520" cy="73152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Connector 18">
              <a:extLst>
                <a:ext uri="{FF2B5EF4-FFF2-40B4-BE49-F238E27FC236}">
                  <a16:creationId xmlns:a16="http://schemas.microsoft.com/office/drawing/2014/main" id="{088863D5-223F-4E5E-986F-065FF56078D2}"/>
                </a:ext>
              </a:extLst>
            </p:cNvPr>
            <p:cNvSpPr/>
            <p:nvPr/>
          </p:nvSpPr>
          <p:spPr>
            <a:xfrm>
              <a:off x="3930650" y="1568322"/>
              <a:ext cx="457200" cy="45720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Connector 19">
              <a:extLst>
                <a:ext uri="{FF2B5EF4-FFF2-40B4-BE49-F238E27FC236}">
                  <a16:creationId xmlns:a16="http://schemas.microsoft.com/office/drawing/2014/main" id="{D90F915D-811B-4993-8F12-7FAEA83BD9AF}"/>
                </a:ext>
              </a:extLst>
            </p:cNvPr>
            <p:cNvSpPr/>
            <p:nvPr/>
          </p:nvSpPr>
          <p:spPr>
            <a:xfrm>
              <a:off x="4114800" y="1752472"/>
              <a:ext cx="91440" cy="9144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150777C-3813-45D5-81CD-CF0B4D6058F7}"/>
              </a:ext>
            </a:extLst>
          </p:cNvPr>
          <p:cNvGrpSpPr/>
          <p:nvPr/>
        </p:nvGrpSpPr>
        <p:grpSpPr>
          <a:xfrm>
            <a:off x="198119" y="3702302"/>
            <a:ext cx="365760" cy="365760"/>
            <a:chOff x="3678556" y="2539872"/>
            <a:chExt cx="1005840" cy="1005840"/>
          </a:xfrm>
        </p:grpSpPr>
        <p:sp>
          <p:nvSpPr>
            <p:cNvPr id="12" name="Flowchart: Connector 11">
              <a:extLst>
                <a:ext uri="{FF2B5EF4-FFF2-40B4-BE49-F238E27FC236}">
                  <a16:creationId xmlns:a16="http://schemas.microsoft.com/office/drawing/2014/main" id="{3AFE9CD1-A559-44C6-A9FC-4C521AB343F0}"/>
                </a:ext>
              </a:extLst>
            </p:cNvPr>
            <p:cNvSpPr/>
            <p:nvPr/>
          </p:nvSpPr>
          <p:spPr>
            <a:xfrm>
              <a:off x="3678556" y="2539872"/>
              <a:ext cx="1005840" cy="100584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Connector 12">
              <a:extLst>
                <a:ext uri="{FF2B5EF4-FFF2-40B4-BE49-F238E27FC236}">
                  <a16:creationId xmlns:a16="http://schemas.microsoft.com/office/drawing/2014/main" id="{E8720DC9-C70C-436C-AB3D-7FF155BFD644}"/>
                </a:ext>
              </a:extLst>
            </p:cNvPr>
            <p:cNvSpPr/>
            <p:nvPr/>
          </p:nvSpPr>
          <p:spPr>
            <a:xfrm>
              <a:off x="3793718" y="2692272"/>
              <a:ext cx="731520" cy="73152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Connector 13">
              <a:extLst>
                <a:ext uri="{FF2B5EF4-FFF2-40B4-BE49-F238E27FC236}">
                  <a16:creationId xmlns:a16="http://schemas.microsoft.com/office/drawing/2014/main" id="{5C91785F-24A5-421B-8D05-7926A8731BE7}"/>
                </a:ext>
              </a:extLst>
            </p:cNvPr>
            <p:cNvSpPr/>
            <p:nvPr/>
          </p:nvSpPr>
          <p:spPr>
            <a:xfrm>
              <a:off x="3933418" y="2831972"/>
              <a:ext cx="457200" cy="45720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Connector 14">
              <a:extLst>
                <a:ext uri="{FF2B5EF4-FFF2-40B4-BE49-F238E27FC236}">
                  <a16:creationId xmlns:a16="http://schemas.microsoft.com/office/drawing/2014/main" id="{E9DCA0E3-04E0-408B-82F4-16B76FF203B4}"/>
                </a:ext>
              </a:extLst>
            </p:cNvPr>
            <p:cNvSpPr/>
            <p:nvPr/>
          </p:nvSpPr>
          <p:spPr>
            <a:xfrm>
              <a:off x="4117568" y="3016122"/>
              <a:ext cx="91440" cy="9144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7305764-5567-4A79-84CC-E65FD56F6F91}"/>
              </a:ext>
            </a:extLst>
          </p:cNvPr>
          <p:cNvGrpSpPr/>
          <p:nvPr/>
        </p:nvGrpSpPr>
        <p:grpSpPr>
          <a:xfrm>
            <a:off x="186615" y="6103799"/>
            <a:ext cx="365760" cy="365760"/>
            <a:chOff x="3657600" y="1276222"/>
            <a:chExt cx="1005840" cy="1005840"/>
          </a:xfrm>
        </p:grpSpPr>
        <p:sp>
          <p:nvSpPr>
            <p:cNvPr id="24" name="Flowchart: Connector 23">
              <a:extLst>
                <a:ext uri="{FF2B5EF4-FFF2-40B4-BE49-F238E27FC236}">
                  <a16:creationId xmlns:a16="http://schemas.microsoft.com/office/drawing/2014/main" id="{951A62D8-319D-442E-AE2E-A70059EC270F}"/>
                </a:ext>
              </a:extLst>
            </p:cNvPr>
            <p:cNvSpPr/>
            <p:nvPr/>
          </p:nvSpPr>
          <p:spPr>
            <a:xfrm>
              <a:off x="3657600" y="1276222"/>
              <a:ext cx="1005840" cy="100584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owchart: Connector 24">
              <a:extLst>
                <a:ext uri="{FF2B5EF4-FFF2-40B4-BE49-F238E27FC236}">
                  <a16:creationId xmlns:a16="http://schemas.microsoft.com/office/drawing/2014/main" id="{E1B84507-D4BE-49CF-98CC-80D2F55A9790}"/>
                </a:ext>
              </a:extLst>
            </p:cNvPr>
            <p:cNvSpPr/>
            <p:nvPr/>
          </p:nvSpPr>
          <p:spPr>
            <a:xfrm>
              <a:off x="3790950" y="1428622"/>
              <a:ext cx="731520" cy="73152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lowchart: Connector 25">
              <a:extLst>
                <a:ext uri="{FF2B5EF4-FFF2-40B4-BE49-F238E27FC236}">
                  <a16:creationId xmlns:a16="http://schemas.microsoft.com/office/drawing/2014/main" id="{4A1B088C-64D5-4F5A-9DDE-3651BA5C7331}"/>
                </a:ext>
              </a:extLst>
            </p:cNvPr>
            <p:cNvSpPr/>
            <p:nvPr/>
          </p:nvSpPr>
          <p:spPr>
            <a:xfrm>
              <a:off x="3930650" y="1568322"/>
              <a:ext cx="457200" cy="45720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lowchart: Connector 26">
              <a:extLst>
                <a:ext uri="{FF2B5EF4-FFF2-40B4-BE49-F238E27FC236}">
                  <a16:creationId xmlns:a16="http://schemas.microsoft.com/office/drawing/2014/main" id="{16917F45-E534-41E7-8968-3C029281910A}"/>
                </a:ext>
              </a:extLst>
            </p:cNvPr>
            <p:cNvSpPr/>
            <p:nvPr/>
          </p:nvSpPr>
          <p:spPr>
            <a:xfrm>
              <a:off x="4114800" y="1752472"/>
              <a:ext cx="91440" cy="9144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CD04E1D-FA44-416F-8EC3-C97A7C0C8E5D}"/>
              </a:ext>
            </a:extLst>
          </p:cNvPr>
          <p:cNvGrpSpPr/>
          <p:nvPr/>
        </p:nvGrpSpPr>
        <p:grpSpPr>
          <a:xfrm>
            <a:off x="198119" y="2523792"/>
            <a:ext cx="365760" cy="365760"/>
            <a:chOff x="3678556" y="2539872"/>
            <a:chExt cx="1005840" cy="1005840"/>
          </a:xfrm>
        </p:grpSpPr>
        <p:sp>
          <p:nvSpPr>
            <p:cNvPr id="29" name="Flowchart: Connector 28">
              <a:extLst>
                <a:ext uri="{FF2B5EF4-FFF2-40B4-BE49-F238E27FC236}">
                  <a16:creationId xmlns:a16="http://schemas.microsoft.com/office/drawing/2014/main" id="{3B61A9E9-04CE-4E92-8078-160D505D4854}"/>
                </a:ext>
              </a:extLst>
            </p:cNvPr>
            <p:cNvSpPr/>
            <p:nvPr/>
          </p:nvSpPr>
          <p:spPr>
            <a:xfrm>
              <a:off x="3678556" y="2539872"/>
              <a:ext cx="1005840" cy="100584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lowchart: Connector 29">
              <a:extLst>
                <a:ext uri="{FF2B5EF4-FFF2-40B4-BE49-F238E27FC236}">
                  <a16:creationId xmlns:a16="http://schemas.microsoft.com/office/drawing/2014/main" id="{1A849CF7-08CC-4E60-AE68-022F25531222}"/>
                </a:ext>
              </a:extLst>
            </p:cNvPr>
            <p:cNvSpPr/>
            <p:nvPr/>
          </p:nvSpPr>
          <p:spPr>
            <a:xfrm>
              <a:off x="3793718" y="2692272"/>
              <a:ext cx="731520" cy="73152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lowchart: Connector 30">
              <a:extLst>
                <a:ext uri="{FF2B5EF4-FFF2-40B4-BE49-F238E27FC236}">
                  <a16:creationId xmlns:a16="http://schemas.microsoft.com/office/drawing/2014/main" id="{675F41BC-ED86-401F-8AF6-FA2CED7F7C8E}"/>
                </a:ext>
              </a:extLst>
            </p:cNvPr>
            <p:cNvSpPr/>
            <p:nvPr/>
          </p:nvSpPr>
          <p:spPr>
            <a:xfrm>
              <a:off x="3933418" y="2831972"/>
              <a:ext cx="457200" cy="45720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lowchart: Connector 31">
              <a:extLst>
                <a:ext uri="{FF2B5EF4-FFF2-40B4-BE49-F238E27FC236}">
                  <a16:creationId xmlns:a16="http://schemas.microsoft.com/office/drawing/2014/main" id="{668DCC74-FE87-4611-9D96-AF462B124021}"/>
                </a:ext>
              </a:extLst>
            </p:cNvPr>
            <p:cNvSpPr/>
            <p:nvPr/>
          </p:nvSpPr>
          <p:spPr>
            <a:xfrm>
              <a:off x="4117568" y="3016122"/>
              <a:ext cx="91440" cy="9144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8446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A9BB3D2-8CEF-458E-9302-4075551C29B3}"/>
              </a:ext>
            </a:extLst>
          </p:cNvPr>
          <p:cNvSpPr txBox="1"/>
          <p:nvPr/>
        </p:nvSpPr>
        <p:spPr>
          <a:xfrm>
            <a:off x="1127760" y="528320"/>
            <a:ext cx="1068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B1E6F09A-B347-454B-B516-1899100C6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561771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table">
            <a:tbl>
              <a:tblPr firstRow="1" bandRow="1">
                <a:noFill/>
                <a:effectLst/>
                <a:tableStyleId>{1E171933-4619-4E11-9A3F-F7608DF75F80}</a:tableStyleId>
              </a:tblPr>
              <a:tblGrid>
                <a:gridCol w="723013">
                  <a:extLst>
                    <a:ext uri="{9D8B030D-6E8A-4147-A177-3AD203B41FA5}">
                      <a16:colId xmlns:a16="http://schemas.microsoft.com/office/drawing/2014/main" val="663838055"/>
                    </a:ext>
                  </a:extLst>
                </a:gridCol>
                <a:gridCol w="11468986">
                  <a:extLst>
                    <a:ext uri="{9D8B030D-6E8A-4147-A177-3AD203B41FA5}">
                      <a16:colId xmlns:a16="http://schemas.microsoft.com/office/drawing/2014/main" val="1008436212"/>
                    </a:ext>
                  </a:extLst>
                </a:gridCol>
              </a:tblGrid>
              <a:tr h="58915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For All other age groups: All Rules as per “Law of Carrom” except the following: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992664"/>
                  </a:ext>
                </a:extLst>
              </a:tr>
              <a:tr h="9188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Each set (game) to be decided on the basis of a maximum of 6 boards or 21 points whichever is earlier from 1st round till Final in all categories of events and matches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794900"/>
                  </a:ext>
                </a:extLst>
              </a:tr>
              <a:tr h="9188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Since each set has been reduced to 21 points, value of Queen will be credited at all stages of the set irrespective of the score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714406"/>
                  </a:ext>
                </a:extLst>
              </a:tr>
              <a:tr h="52317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case of equal points at the end of 6 boards, tie breaker and sudden death formula will be applied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998553"/>
                  </a:ext>
                </a:extLst>
              </a:tr>
              <a:tr h="13525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will be a time limit of 25 minutes for completing each set of a match. In case  a ‘board’ could not be completed within 25 minutes, the set will be decided on the basis of Queen / cm pocketed by players available on the Carrom Board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320318"/>
                  </a:ext>
                </a:extLst>
              </a:tr>
              <a:tr h="58743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limit for making a stroke by a player or for placing the due(s) / penalty (</a:t>
                      </a:r>
                      <a:r>
                        <a:rPr lang="en-US" sz="16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ies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will be 10 seconds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266901"/>
                  </a:ext>
                </a:extLst>
              </a:tr>
              <a:tr h="125281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Players will have to report to their respective carrom boards for each match 5 minutes before the scheduled time. Players can test the boards for 2 minutes within those 5 minutes and shall start their matches right on time. Trial Boards will not be allowed. In Case a player does not report for his / her match to the Umpire on the allotted Carrom Board till the start of the Session / match, walk-over to be awarded against that player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327406"/>
                  </a:ext>
                </a:extLst>
              </a:tr>
              <a:tr h="71516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2 minutes rest within playing arena will be allowed between second and third sets (games)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866473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F2CCA3A1-8819-4012-847F-3D2AE531423A}"/>
              </a:ext>
            </a:extLst>
          </p:cNvPr>
          <p:cNvGrpSpPr/>
          <p:nvPr/>
        </p:nvGrpSpPr>
        <p:grpSpPr>
          <a:xfrm>
            <a:off x="182555" y="125514"/>
            <a:ext cx="365760" cy="365760"/>
            <a:chOff x="5247868" y="2604392"/>
            <a:chExt cx="1005840" cy="1005840"/>
          </a:xfrm>
        </p:grpSpPr>
        <p:sp>
          <p:nvSpPr>
            <p:cNvPr id="7" name="Flowchart: Connector 6">
              <a:extLst>
                <a:ext uri="{FF2B5EF4-FFF2-40B4-BE49-F238E27FC236}">
                  <a16:creationId xmlns:a16="http://schemas.microsoft.com/office/drawing/2014/main" id="{1E308647-40C3-4D8C-9D8F-F4F495AE2C74}"/>
                </a:ext>
              </a:extLst>
            </p:cNvPr>
            <p:cNvSpPr/>
            <p:nvPr/>
          </p:nvSpPr>
          <p:spPr>
            <a:xfrm>
              <a:off x="5247868" y="2604392"/>
              <a:ext cx="1005840" cy="1005840"/>
            </a:xfrm>
            <a:prstGeom prst="flowChartConnector">
              <a:avLst/>
            </a:prstGeom>
            <a:solidFill>
              <a:srgbClr val="CC33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Connector 7">
              <a:extLst>
                <a:ext uri="{FF2B5EF4-FFF2-40B4-BE49-F238E27FC236}">
                  <a16:creationId xmlns:a16="http://schemas.microsoft.com/office/drawing/2014/main" id="{DC67A5FA-8EAE-4CD3-B17D-0ABD8C97338D}"/>
                </a:ext>
              </a:extLst>
            </p:cNvPr>
            <p:cNvSpPr/>
            <p:nvPr/>
          </p:nvSpPr>
          <p:spPr>
            <a:xfrm>
              <a:off x="5381218" y="2711322"/>
              <a:ext cx="731520" cy="731520"/>
            </a:xfrm>
            <a:prstGeom prst="flowChartConnector">
              <a:avLst/>
            </a:prstGeom>
            <a:solidFill>
              <a:srgbClr val="CC33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Connector 8">
              <a:extLst>
                <a:ext uri="{FF2B5EF4-FFF2-40B4-BE49-F238E27FC236}">
                  <a16:creationId xmlns:a16="http://schemas.microsoft.com/office/drawing/2014/main" id="{AAC71CBE-F009-4A26-8932-50B398A4B90C}"/>
                </a:ext>
              </a:extLst>
            </p:cNvPr>
            <p:cNvSpPr/>
            <p:nvPr/>
          </p:nvSpPr>
          <p:spPr>
            <a:xfrm>
              <a:off x="5520918" y="2851022"/>
              <a:ext cx="457200" cy="457200"/>
            </a:xfrm>
            <a:prstGeom prst="flowChartConnector">
              <a:avLst/>
            </a:prstGeom>
            <a:solidFill>
              <a:srgbClr val="CC33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lowchart: Connector 9">
              <a:extLst>
                <a:ext uri="{FF2B5EF4-FFF2-40B4-BE49-F238E27FC236}">
                  <a16:creationId xmlns:a16="http://schemas.microsoft.com/office/drawing/2014/main" id="{4822C5BE-FA81-4D9D-8D49-A651C156720F}"/>
                </a:ext>
              </a:extLst>
            </p:cNvPr>
            <p:cNvSpPr/>
            <p:nvPr/>
          </p:nvSpPr>
          <p:spPr>
            <a:xfrm>
              <a:off x="5705068" y="3035172"/>
              <a:ext cx="91440" cy="91440"/>
            </a:xfrm>
            <a:prstGeom prst="flowChartConnector">
              <a:avLst/>
            </a:prstGeom>
            <a:solidFill>
              <a:srgbClr val="CC33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FDDA6A8-E99A-4AE5-95BF-3E9D52A9B2F9}"/>
              </a:ext>
            </a:extLst>
          </p:cNvPr>
          <p:cNvGrpSpPr/>
          <p:nvPr/>
        </p:nvGrpSpPr>
        <p:grpSpPr>
          <a:xfrm>
            <a:off x="173328" y="713123"/>
            <a:ext cx="365760" cy="365760"/>
            <a:chOff x="3657600" y="1276222"/>
            <a:chExt cx="1005840" cy="1005840"/>
          </a:xfrm>
        </p:grpSpPr>
        <p:sp>
          <p:nvSpPr>
            <p:cNvPr id="17" name="Flowchart: Connector 16">
              <a:extLst>
                <a:ext uri="{FF2B5EF4-FFF2-40B4-BE49-F238E27FC236}">
                  <a16:creationId xmlns:a16="http://schemas.microsoft.com/office/drawing/2014/main" id="{038A7EA9-EB74-44C1-9049-68586D0C282B}"/>
                </a:ext>
              </a:extLst>
            </p:cNvPr>
            <p:cNvSpPr/>
            <p:nvPr/>
          </p:nvSpPr>
          <p:spPr>
            <a:xfrm>
              <a:off x="3657600" y="1276222"/>
              <a:ext cx="1005840" cy="100584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Connector 17">
              <a:extLst>
                <a:ext uri="{FF2B5EF4-FFF2-40B4-BE49-F238E27FC236}">
                  <a16:creationId xmlns:a16="http://schemas.microsoft.com/office/drawing/2014/main" id="{1CFDFF35-5E0F-4C2C-AE7A-0090BE144D1D}"/>
                </a:ext>
              </a:extLst>
            </p:cNvPr>
            <p:cNvSpPr/>
            <p:nvPr/>
          </p:nvSpPr>
          <p:spPr>
            <a:xfrm>
              <a:off x="3790950" y="1428622"/>
              <a:ext cx="731520" cy="73152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Connector 18">
              <a:extLst>
                <a:ext uri="{FF2B5EF4-FFF2-40B4-BE49-F238E27FC236}">
                  <a16:creationId xmlns:a16="http://schemas.microsoft.com/office/drawing/2014/main" id="{088863D5-223F-4E5E-986F-065FF56078D2}"/>
                </a:ext>
              </a:extLst>
            </p:cNvPr>
            <p:cNvSpPr/>
            <p:nvPr/>
          </p:nvSpPr>
          <p:spPr>
            <a:xfrm>
              <a:off x="3930650" y="1568322"/>
              <a:ext cx="457200" cy="45720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Connector 19">
              <a:extLst>
                <a:ext uri="{FF2B5EF4-FFF2-40B4-BE49-F238E27FC236}">
                  <a16:creationId xmlns:a16="http://schemas.microsoft.com/office/drawing/2014/main" id="{D90F915D-811B-4993-8F12-7FAEA83BD9AF}"/>
                </a:ext>
              </a:extLst>
            </p:cNvPr>
            <p:cNvSpPr/>
            <p:nvPr/>
          </p:nvSpPr>
          <p:spPr>
            <a:xfrm>
              <a:off x="4114800" y="1752472"/>
              <a:ext cx="91440" cy="9144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150777C-3813-45D5-81CD-CF0B4D6058F7}"/>
              </a:ext>
            </a:extLst>
          </p:cNvPr>
          <p:cNvGrpSpPr/>
          <p:nvPr/>
        </p:nvGrpSpPr>
        <p:grpSpPr>
          <a:xfrm>
            <a:off x="193445" y="1797538"/>
            <a:ext cx="365760" cy="365760"/>
            <a:chOff x="3678556" y="2539872"/>
            <a:chExt cx="1005840" cy="1005840"/>
          </a:xfrm>
        </p:grpSpPr>
        <p:sp>
          <p:nvSpPr>
            <p:cNvPr id="12" name="Flowchart: Connector 11">
              <a:extLst>
                <a:ext uri="{FF2B5EF4-FFF2-40B4-BE49-F238E27FC236}">
                  <a16:creationId xmlns:a16="http://schemas.microsoft.com/office/drawing/2014/main" id="{3AFE9CD1-A559-44C6-A9FC-4C521AB343F0}"/>
                </a:ext>
              </a:extLst>
            </p:cNvPr>
            <p:cNvSpPr/>
            <p:nvPr/>
          </p:nvSpPr>
          <p:spPr>
            <a:xfrm>
              <a:off x="3678556" y="2539872"/>
              <a:ext cx="1005840" cy="100584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Connector 12">
              <a:extLst>
                <a:ext uri="{FF2B5EF4-FFF2-40B4-BE49-F238E27FC236}">
                  <a16:creationId xmlns:a16="http://schemas.microsoft.com/office/drawing/2014/main" id="{E8720DC9-C70C-436C-AB3D-7FF155BFD644}"/>
                </a:ext>
              </a:extLst>
            </p:cNvPr>
            <p:cNvSpPr/>
            <p:nvPr/>
          </p:nvSpPr>
          <p:spPr>
            <a:xfrm>
              <a:off x="3793718" y="2692272"/>
              <a:ext cx="731520" cy="73152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Connector 13">
              <a:extLst>
                <a:ext uri="{FF2B5EF4-FFF2-40B4-BE49-F238E27FC236}">
                  <a16:creationId xmlns:a16="http://schemas.microsoft.com/office/drawing/2014/main" id="{5C91785F-24A5-421B-8D05-7926A8731BE7}"/>
                </a:ext>
              </a:extLst>
            </p:cNvPr>
            <p:cNvSpPr/>
            <p:nvPr/>
          </p:nvSpPr>
          <p:spPr>
            <a:xfrm>
              <a:off x="3933418" y="2831972"/>
              <a:ext cx="457200" cy="45720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Connector 14">
              <a:extLst>
                <a:ext uri="{FF2B5EF4-FFF2-40B4-BE49-F238E27FC236}">
                  <a16:creationId xmlns:a16="http://schemas.microsoft.com/office/drawing/2014/main" id="{E9DCA0E3-04E0-408B-82F4-16B76FF203B4}"/>
                </a:ext>
              </a:extLst>
            </p:cNvPr>
            <p:cNvSpPr/>
            <p:nvPr/>
          </p:nvSpPr>
          <p:spPr>
            <a:xfrm>
              <a:off x="4117568" y="3016122"/>
              <a:ext cx="91440" cy="9144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7305764-5567-4A79-84CC-E65FD56F6F91}"/>
              </a:ext>
            </a:extLst>
          </p:cNvPr>
          <p:cNvGrpSpPr/>
          <p:nvPr/>
        </p:nvGrpSpPr>
        <p:grpSpPr>
          <a:xfrm>
            <a:off x="181170" y="2489098"/>
            <a:ext cx="365760" cy="365760"/>
            <a:chOff x="3657600" y="1276222"/>
            <a:chExt cx="1005840" cy="1005840"/>
          </a:xfrm>
        </p:grpSpPr>
        <p:sp>
          <p:nvSpPr>
            <p:cNvPr id="24" name="Flowchart: Connector 23">
              <a:extLst>
                <a:ext uri="{FF2B5EF4-FFF2-40B4-BE49-F238E27FC236}">
                  <a16:creationId xmlns:a16="http://schemas.microsoft.com/office/drawing/2014/main" id="{951A62D8-319D-442E-AE2E-A70059EC270F}"/>
                </a:ext>
              </a:extLst>
            </p:cNvPr>
            <p:cNvSpPr/>
            <p:nvPr/>
          </p:nvSpPr>
          <p:spPr>
            <a:xfrm>
              <a:off x="3657600" y="1276222"/>
              <a:ext cx="1005840" cy="100584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owchart: Connector 24">
              <a:extLst>
                <a:ext uri="{FF2B5EF4-FFF2-40B4-BE49-F238E27FC236}">
                  <a16:creationId xmlns:a16="http://schemas.microsoft.com/office/drawing/2014/main" id="{E1B84507-D4BE-49CF-98CC-80D2F55A9790}"/>
                </a:ext>
              </a:extLst>
            </p:cNvPr>
            <p:cNvSpPr/>
            <p:nvPr/>
          </p:nvSpPr>
          <p:spPr>
            <a:xfrm>
              <a:off x="3790950" y="1428622"/>
              <a:ext cx="731520" cy="73152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lowchart: Connector 25">
              <a:extLst>
                <a:ext uri="{FF2B5EF4-FFF2-40B4-BE49-F238E27FC236}">
                  <a16:creationId xmlns:a16="http://schemas.microsoft.com/office/drawing/2014/main" id="{4A1B088C-64D5-4F5A-9DDE-3651BA5C7331}"/>
                </a:ext>
              </a:extLst>
            </p:cNvPr>
            <p:cNvSpPr/>
            <p:nvPr/>
          </p:nvSpPr>
          <p:spPr>
            <a:xfrm>
              <a:off x="3930650" y="1568322"/>
              <a:ext cx="457200" cy="45720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lowchart: Connector 26">
              <a:extLst>
                <a:ext uri="{FF2B5EF4-FFF2-40B4-BE49-F238E27FC236}">
                  <a16:creationId xmlns:a16="http://schemas.microsoft.com/office/drawing/2014/main" id="{16917F45-E534-41E7-8968-3C029281910A}"/>
                </a:ext>
              </a:extLst>
            </p:cNvPr>
            <p:cNvSpPr/>
            <p:nvPr/>
          </p:nvSpPr>
          <p:spPr>
            <a:xfrm>
              <a:off x="4114800" y="1752472"/>
              <a:ext cx="91440" cy="9144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CD04E1D-FA44-416F-8EC3-C97A7C0C8E5D}"/>
              </a:ext>
            </a:extLst>
          </p:cNvPr>
          <p:cNvGrpSpPr/>
          <p:nvPr/>
        </p:nvGrpSpPr>
        <p:grpSpPr>
          <a:xfrm>
            <a:off x="192052" y="3293552"/>
            <a:ext cx="365760" cy="365760"/>
            <a:chOff x="3678556" y="2539872"/>
            <a:chExt cx="1005840" cy="1005840"/>
          </a:xfrm>
        </p:grpSpPr>
        <p:sp>
          <p:nvSpPr>
            <p:cNvPr id="29" name="Flowchart: Connector 28">
              <a:extLst>
                <a:ext uri="{FF2B5EF4-FFF2-40B4-BE49-F238E27FC236}">
                  <a16:creationId xmlns:a16="http://schemas.microsoft.com/office/drawing/2014/main" id="{3B61A9E9-04CE-4E92-8078-160D505D4854}"/>
                </a:ext>
              </a:extLst>
            </p:cNvPr>
            <p:cNvSpPr/>
            <p:nvPr/>
          </p:nvSpPr>
          <p:spPr>
            <a:xfrm>
              <a:off x="3678556" y="2539872"/>
              <a:ext cx="1005840" cy="100584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lowchart: Connector 29">
              <a:extLst>
                <a:ext uri="{FF2B5EF4-FFF2-40B4-BE49-F238E27FC236}">
                  <a16:creationId xmlns:a16="http://schemas.microsoft.com/office/drawing/2014/main" id="{1A849CF7-08CC-4E60-AE68-022F25531222}"/>
                </a:ext>
              </a:extLst>
            </p:cNvPr>
            <p:cNvSpPr/>
            <p:nvPr/>
          </p:nvSpPr>
          <p:spPr>
            <a:xfrm>
              <a:off x="3793718" y="2692272"/>
              <a:ext cx="731520" cy="73152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lowchart: Connector 30">
              <a:extLst>
                <a:ext uri="{FF2B5EF4-FFF2-40B4-BE49-F238E27FC236}">
                  <a16:creationId xmlns:a16="http://schemas.microsoft.com/office/drawing/2014/main" id="{675F41BC-ED86-401F-8AF6-FA2CED7F7C8E}"/>
                </a:ext>
              </a:extLst>
            </p:cNvPr>
            <p:cNvSpPr/>
            <p:nvPr/>
          </p:nvSpPr>
          <p:spPr>
            <a:xfrm>
              <a:off x="3933418" y="2831972"/>
              <a:ext cx="457200" cy="45720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lowchart: Connector 31">
              <a:extLst>
                <a:ext uri="{FF2B5EF4-FFF2-40B4-BE49-F238E27FC236}">
                  <a16:creationId xmlns:a16="http://schemas.microsoft.com/office/drawing/2014/main" id="{668DCC74-FE87-4611-9D96-AF462B124021}"/>
                </a:ext>
              </a:extLst>
            </p:cNvPr>
            <p:cNvSpPr/>
            <p:nvPr/>
          </p:nvSpPr>
          <p:spPr>
            <a:xfrm>
              <a:off x="4117568" y="3016122"/>
              <a:ext cx="91440" cy="9144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B9C685E-F6A4-4A9A-867C-A29C11889DAC}"/>
              </a:ext>
            </a:extLst>
          </p:cNvPr>
          <p:cNvGrpSpPr/>
          <p:nvPr/>
        </p:nvGrpSpPr>
        <p:grpSpPr>
          <a:xfrm>
            <a:off x="174925" y="5019228"/>
            <a:ext cx="365760" cy="365760"/>
            <a:chOff x="3678556" y="2539872"/>
            <a:chExt cx="1005840" cy="1005840"/>
          </a:xfrm>
        </p:grpSpPr>
        <p:sp>
          <p:nvSpPr>
            <p:cNvPr id="39" name="Flowchart: Connector 38">
              <a:extLst>
                <a:ext uri="{FF2B5EF4-FFF2-40B4-BE49-F238E27FC236}">
                  <a16:creationId xmlns:a16="http://schemas.microsoft.com/office/drawing/2014/main" id="{11E1D65D-192F-4390-8418-B472EDF9DFF8}"/>
                </a:ext>
              </a:extLst>
            </p:cNvPr>
            <p:cNvSpPr/>
            <p:nvPr/>
          </p:nvSpPr>
          <p:spPr>
            <a:xfrm>
              <a:off x="3678556" y="2539872"/>
              <a:ext cx="1005840" cy="100584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lowchart: Connector 39">
              <a:extLst>
                <a:ext uri="{FF2B5EF4-FFF2-40B4-BE49-F238E27FC236}">
                  <a16:creationId xmlns:a16="http://schemas.microsoft.com/office/drawing/2014/main" id="{56FCDB57-9411-4096-980B-7036CF0B5C8C}"/>
                </a:ext>
              </a:extLst>
            </p:cNvPr>
            <p:cNvSpPr/>
            <p:nvPr/>
          </p:nvSpPr>
          <p:spPr>
            <a:xfrm>
              <a:off x="3793718" y="2692272"/>
              <a:ext cx="731520" cy="73152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lowchart: Connector 40">
              <a:extLst>
                <a:ext uri="{FF2B5EF4-FFF2-40B4-BE49-F238E27FC236}">
                  <a16:creationId xmlns:a16="http://schemas.microsoft.com/office/drawing/2014/main" id="{FB684B41-C4D7-4E64-BC26-79DCE35F3DBD}"/>
                </a:ext>
              </a:extLst>
            </p:cNvPr>
            <p:cNvSpPr/>
            <p:nvPr/>
          </p:nvSpPr>
          <p:spPr>
            <a:xfrm>
              <a:off x="3933418" y="2831972"/>
              <a:ext cx="457200" cy="45720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lowchart: Connector 41">
              <a:extLst>
                <a:ext uri="{FF2B5EF4-FFF2-40B4-BE49-F238E27FC236}">
                  <a16:creationId xmlns:a16="http://schemas.microsoft.com/office/drawing/2014/main" id="{E71BE610-26EC-4D28-AE55-D7D4DA25B212}"/>
                </a:ext>
              </a:extLst>
            </p:cNvPr>
            <p:cNvSpPr/>
            <p:nvPr/>
          </p:nvSpPr>
          <p:spPr>
            <a:xfrm>
              <a:off x="4117568" y="3016122"/>
              <a:ext cx="91440" cy="9144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5C9B42E-2AF3-4356-986E-34FE45C5D483}"/>
              </a:ext>
            </a:extLst>
          </p:cNvPr>
          <p:cNvGrpSpPr/>
          <p:nvPr/>
        </p:nvGrpSpPr>
        <p:grpSpPr>
          <a:xfrm>
            <a:off x="173830" y="4406505"/>
            <a:ext cx="365760" cy="365760"/>
            <a:chOff x="3657600" y="1276222"/>
            <a:chExt cx="1005840" cy="1005840"/>
          </a:xfrm>
        </p:grpSpPr>
        <p:sp>
          <p:nvSpPr>
            <p:cNvPr id="44" name="Flowchart: Connector 43">
              <a:extLst>
                <a:ext uri="{FF2B5EF4-FFF2-40B4-BE49-F238E27FC236}">
                  <a16:creationId xmlns:a16="http://schemas.microsoft.com/office/drawing/2014/main" id="{F448DF9E-7ABE-4032-BCC5-12614D967E02}"/>
                </a:ext>
              </a:extLst>
            </p:cNvPr>
            <p:cNvSpPr/>
            <p:nvPr/>
          </p:nvSpPr>
          <p:spPr>
            <a:xfrm>
              <a:off x="3657600" y="1276222"/>
              <a:ext cx="1005840" cy="100584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lowchart: Connector 44">
              <a:extLst>
                <a:ext uri="{FF2B5EF4-FFF2-40B4-BE49-F238E27FC236}">
                  <a16:creationId xmlns:a16="http://schemas.microsoft.com/office/drawing/2014/main" id="{5EE8AE44-F2D6-44D4-B338-F2642B4306EF}"/>
                </a:ext>
              </a:extLst>
            </p:cNvPr>
            <p:cNvSpPr/>
            <p:nvPr/>
          </p:nvSpPr>
          <p:spPr>
            <a:xfrm>
              <a:off x="3790950" y="1428622"/>
              <a:ext cx="731520" cy="73152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lowchart: Connector 45">
              <a:extLst>
                <a:ext uri="{FF2B5EF4-FFF2-40B4-BE49-F238E27FC236}">
                  <a16:creationId xmlns:a16="http://schemas.microsoft.com/office/drawing/2014/main" id="{5004042F-102A-4B47-BD20-273D60B9387E}"/>
                </a:ext>
              </a:extLst>
            </p:cNvPr>
            <p:cNvSpPr/>
            <p:nvPr/>
          </p:nvSpPr>
          <p:spPr>
            <a:xfrm>
              <a:off x="3930650" y="1568322"/>
              <a:ext cx="457200" cy="45720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lowchart: Connector 46">
              <a:extLst>
                <a:ext uri="{FF2B5EF4-FFF2-40B4-BE49-F238E27FC236}">
                  <a16:creationId xmlns:a16="http://schemas.microsoft.com/office/drawing/2014/main" id="{AC0F71EB-E5F7-4244-A790-775DAEF8C114}"/>
                </a:ext>
              </a:extLst>
            </p:cNvPr>
            <p:cNvSpPr/>
            <p:nvPr/>
          </p:nvSpPr>
          <p:spPr>
            <a:xfrm>
              <a:off x="4114800" y="1752472"/>
              <a:ext cx="91440" cy="9144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899BD3C-766D-49FD-98EF-659DC49CBE7E}"/>
              </a:ext>
            </a:extLst>
          </p:cNvPr>
          <p:cNvGrpSpPr/>
          <p:nvPr/>
        </p:nvGrpSpPr>
        <p:grpSpPr>
          <a:xfrm>
            <a:off x="166735" y="6302906"/>
            <a:ext cx="365760" cy="365760"/>
            <a:chOff x="3657600" y="1276222"/>
            <a:chExt cx="1005840" cy="1005840"/>
          </a:xfrm>
        </p:grpSpPr>
        <p:sp>
          <p:nvSpPr>
            <p:cNvPr id="49" name="Flowchart: Connector 48">
              <a:extLst>
                <a:ext uri="{FF2B5EF4-FFF2-40B4-BE49-F238E27FC236}">
                  <a16:creationId xmlns:a16="http://schemas.microsoft.com/office/drawing/2014/main" id="{F8185960-5DDF-4F04-84A6-0DC0F005BAD8}"/>
                </a:ext>
              </a:extLst>
            </p:cNvPr>
            <p:cNvSpPr/>
            <p:nvPr/>
          </p:nvSpPr>
          <p:spPr>
            <a:xfrm>
              <a:off x="3657600" y="1276222"/>
              <a:ext cx="1005840" cy="100584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lowchart: Connector 49">
              <a:extLst>
                <a:ext uri="{FF2B5EF4-FFF2-40B4-BE49-F238E27FC236}">
                  <a16:creationId xmlns:a16="http://schemas.microsoft.com/office/drawing/2014/main" id="{292F74AB-07D6-4112-A679-2556C47FFE8C}"/>
                </a:ext>
              </a:extLst>
            </p:cNvPr>
            <p:cNvSpPr/>
            <p:nvPr/>
          </p:nvSpPr>
          <p:spPr>
            <a:xfrm>
              <a:off x="3790950" y="1428622"/>
              <a:ext cx="731520" cy="73152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Connector 50">
              <a:extLst>
                <a:ext uri="{FF2B5EF4-FFF2-40B4-BE49-F238E27FC236}">
                  <a16:creationId xmlns:a16="http://schemas.microsoft.com/office/drawing/2014/main" id="{D7E56EF8-0414-4AF7-88E8-C6FB303423AB}"/>
                </a:ext>
              </a:extLst>
            </p:cNvPr>
            <p:cNvSpPr/>
            <p:nvPr/>
          </p:nvSpPr>
          <p:spPr>
            <a:xfrm>
              <a:off x="3930650" y="1568322"/>
              <a:ext cx="457200" cy="45720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lowchart: Connector 51">
              <a:extLst>
                <a:ext uri="{FF2B5EF4-FFF2-40B4-BE49-F238E27FC236}">
                  <a16:creationId xmlns:a16="http://schemas.microsoft.com/office/drawing/2014/main" id="{F0F87C91-A002-4F9D-8C2D-6F32C77332D2}"/>
                </a:ext>
              </a:extLst>
            </p:cNvPr>
            <p:cNvSpPr/>
            <p:nvPr/>
          </p:nvSpPr>
          <p:spPr>
            <a:xfrm>
              <a:off x="4114800" y="1752472"/>
              <a:ext cx="91440" cy="91440"/>
            </a:xfrm>
            <a:prstGeom prst="flowChartConnector">
              <a:avLst/>
            </a:pr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32519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460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Balaji Asuri</dc:creator>
  <cp:lastModifiedBy>Balaji Asuri</cp:lastModifiedBy>
  <cp:revision>11</cp:revision>
  <dcterms:created xsi:type="dcterms:W3CDTF">2020-03-05T02:54:33Z</dcterms:created>
  <dcterms:modified xsi:type="dcterms:W3CDTF">2020-03-05T04:34:12Z</dcterms:modified>
</cp:coreProperties>
</file>