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6B6F-62C7-4A41-A0E5-0E079132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864D-7140-4075-9791-0D1B91C2C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DE13-B399-426B-BEF7-AC63BC3A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0FD9-536D-4F7B-BD34-1BDF74AC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20A6-571F-4CB3-88AC-C67DE95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5369-C769-4B55-9EEB-6690B8E0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7A72B-FE1C-4510-B3AE-D26F37691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9D43-DD7B-43D4-B5C4-8F3D47C8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537B-75BC-4811-9B75-9C77D093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CC3D-7355-46DF-B395-513B41E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76D53-20AB-4F40-833F-F87F0CE64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85010-81DB-4E20-B278-BFE858FF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6609-3A52-4B81-B703-F183211C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849AD-F14F-469A-B9A2-5218E892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7BC3-9EE9-4C91-AAA4-995899B6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A0DD-1837-47B0-91A7-4A31CA6E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C12F-67A5-4896-BEE8-5C6539CC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67EB-7E3D-4E56-B333-551D7B00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1256-245B-4004-9525-227F4F3B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F0D0-257F-4289-8183-AF38289E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8A71-3470-4E6D-9C47-C84BA3F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18C9C-E7D8-49C5-8BF4-F20E8801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EFB4-7A32-4433-A47B-EEFC66C4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754-3ADA-4BF1-ADBD-A1392F62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D7FE-DDB9-4912-817C-8D9FD199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7F6B-7FCC-43E1-A9E5-85685E43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6300-53BC-4688-8D9F-35C33624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93E4-E16D-4038-BF66-49A35D6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090-E948-458A-BC19-690D770B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D8E3-688D-44F5-BAA3-C55EA7DB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A889-9CA6-4886-9E75-E5EAB9E4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6E96-40C7-4C7E-92BE-4869321E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E402-C576-45C2-98DD-F10732D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EF8EA-1BBE-4F4F-AD5F-3DE02104F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3F9D3-60DB-4B2B-B381-5E3B2FE4D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AD40C-8818-43C3-88D8-1D31481A2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436CE-695E-4C6E-AD0D-B6498C79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680C2-DF2A-4025-943D-66E70A00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0CAA-9E9D-446F-9048-6E36EBA0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0E5C-4840-42AA-9D8E-E1892AD1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AFA4-6DCE-4E5E-A6D6-56AEA145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B32E3-038F-431A-98AF-35544C3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F99B-CE49-4A73-AD3E-326AEAD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53D66-5290-4792-8698-0B3F839A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739C3-97DF-47E7-A876-C262B716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7071-4711-438A-8958-9F5436D6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2E24-D141-418C-8689-02ACA1AE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AF28-BFFD-4F25-96D0-E78801CB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581A0-3643-4C5C-B683-210F9A5E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6ED08-37CC-45F4-A746-933E108C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DDCE-D402-4E33-B5B5-4528314E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36D11-7E31-463C-AAE7-B0DCBF64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F23D-8CCD-42E9-B310-8B7C014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7F58B-D7EC-4575-A8AE-887F1BBC9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91CA6-D1B8-4F66-BEFF-0A00C85E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FFB6-089E-456B-ADBD-6441173C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268B-6D40-4398-83F8-330E3F1A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F2AB6-4E04-45E7-8BAC-0752048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C961E-48E8-41A9-A35F-B769A36C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2EEE3-B1E3-4563-975A-553D8029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218B-C3F8-4BE6-AF09-55B237DEC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CF3F-A3C2-4908-B2F6-1B1F9145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20AE-81A2-4E5F-88F9-F5221FAC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26B8A-2C3B-42F6-99FD-0E72D5BBF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800" b="1" i="1" dirty="0">
                <a:solidFill>
                  <a:srgbClr val="FFC000"/>
                </a:solidFill>
              </a:rPr>
              <a:t>Open Doubles Carrom Tournament Jan-Feb 2021</a:t>
            </a:r>
          </a:p>
        </p:txBody>
      </p:sp>
    </p:spTree>
    <p:extLst>
      <p:ext uri="{BB962C8B-B14F-4D97-AF65-F5344CB8AC3E}">
        <p14:creationId xmlns:p14="http://schemas.microsoft.com/office/powerpoint/2010/main" val="199626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playing a game&#10;&#10;Description automatically generated with medium confidence">
            <a:extLst>
              <a:ext uri="{FF2B5EF4-FFF2-40B4-BE49-F238E27FC236}">
                <a16:creationId xmlns:a16="http://schemas.microsoft.com/office/drawing/2014/main" id="{6F593FF1-EE13-4F18-AB01-656A56E96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7513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42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89F62915-6257-42FF-883F-932440C92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2" b="2"/>
          <a:stretch/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1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B231226E-60C0-4FF0-AA3A-5A53E538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r="378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219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088BA01-3A60-4A56-A31C-E22203E58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1627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516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uple of 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79D76465-D28A-4943-BCE0-795511F68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1815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080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uple of 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099C0EE6-0FA3-4B0D-A966-6FF07276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r="1255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514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80893891-B8A5-4B35-8911-0A82CBAAD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1005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58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standing in front of a blackboard&#10;&#10;Description automatically generated with medium confidence">
            <a:extLst>
              <a:ext uri="{FF2B5EF4-FFF2-40B4-BE49-F238E27FC236}">
                <a16:creationId xmlns:a16="http://schemas.microsoft.com/office/drawing/2014/main" id="{0713F7F6-F610-4406-BD21-0C91BE87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7" b="-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635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me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24B8E327-9E29-4F0D-8796-CA4FB4B0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r="1359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607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1684D5FA-1D31-4499-BEFE-1911B9302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605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086FAE10-9092-4EDB-8EE7-BC60E43B7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060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store&#10;&#10;Description automatically generated">
            <a:extLst>
              <a:ext uri="{FF2B5EF4-FFF2-40B4-BE49-F238E27FC236}">
                <a16:creationId xmlns:a16="http://schemas.microsoft.com/office/drawing/2014/main" id="{FFE197AE-BD64-4458-B37C-A417D8A8F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118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536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D580F2FE-79CD-4E79-B962-3E4F2703A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1848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593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uple of me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B84BBE9D-A52D-4579-BE7F-46DC7FF70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690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around a fire&#10;&#10;Description automatically generated with medium confidence">
            <a:extLst>
              <a:ext uri="{FF2B5EF4-FFF2-40B4-BE49-F238E27FC236}">
                <a16:creationId xmlns:a16="http://schemas.microsoft.com/office/drawing/2014/main" id="{44FC09DB-C50E-4341-A6DF-45A73D86C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AE06C3E-EA69-4477-A19D-DDE751A8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1781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35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laying a game&#10;&#10;Description automatically generated with medium confidence">
            <a:extLst>
              <a:ext uri="{FF2B5EF4-FFF2-40B4-BE49-F238E27FC236}">
                <a16:creationId xmlns:a16="http://schemas.microsoft.com/office/drawing/2014/main" id="{3C4CB4FA-5D6D-4B8A-9A41-95814135E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r="1544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807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27167023-1517-421E-9AD0-52BF10165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r="2024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750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sitting in front of a screen&#10;&#10;Description automatically generated with low confidence">
            <a:extLst>
              <a:ext uri="{FF2B5EF4-FFF2-40B4-BE49-F238E27FC236}">
                <a16:creationId xmlns:a16="http://schemas.microsoft.com/office/drawing/2014/main" id="{1C580C07-9240-4854-987B-F3D29558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865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laying a game&#10;&#10;Description automatically generated with medium confidence">
            <a:extLst>
              <a:ext uri="{FF2B5EF4-FFF2-40B4-BE49-F238E27FC236}">
                <a16:creationId xmlns:a16="http://schemas.microsoft.com/office/drawing/2014/main" id="{55EEC7B0-F564-4FB5-A25E-BCF09F836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497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56D77FD-8034-4C37-9B27-C8C44C15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349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Open Doubles Carrom Tournament Jan-Feb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Doubles Carrom Tournament December 2019 - For Dormitory workers @ RC</dc:title>
  <dc:creator>Balaji Asuri</dc:creator>
  <cp:lastModifiedBy>Balaji Asuri</cp:lastModifiedBy>
  <cp:revision>3</cp:revision>
  <dcterms:created xsi:type="dcterms:W3CDTF">2020-02-28T03:59:35Z</dcterms:created>
  <dcterms:modified xsi:type="dcterms:W3CDTF">2021-08-01T07:07:33Z</dcterms:modified>
</cp:coreProperties>
</file>