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8" r:id="rId5"/>
    <p:sldId id="263" r:id="rId6"/>
    <p:sldId id="265" r:id="rId7"/>
    <p:sldId id="274" r:id="rId8"/>
    <p:sldId id="268" r:id="rId9"/>
    <p:sldId id="275" r:id="rId10"/>
    <p:sldId id="272" r:id="rId11"/>
    <p:sldId id="276" r:id="rId12"/>
    <p:sldId id="259" r:id="rId13"/>
    <p:sldId id="270" r:id="rId14"/>
    <p:sldId id="260" r:id="rId15"/>
    <p:sldId id="267" r:id="rId16"/>
    <p:sldId id="271" r:id="rId17"/>
    <p:sldId id="261" r:id="rId18"/>
    <p:sldId id="273" r:id="rId19"/>
    <p:sldId id="266" r:id="rId20"/>
    <p:sldId id="257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E6B6F-62C7-4A41-A0E5-0E0791326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4864D-7140-4075-9791-0D1B91C2C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FDE13-B399-426B-BEF7-AC63BC3A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F0FD9-536D-4F7B-BD34-1BDF74AC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20A6-571F-4CB3-88AC-C67DE953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9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5369-C769-4B55-9EEB-6690B8E0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37A72B-FE1C-4510-B3AE-D26F37691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69D43-DD7B-43D4-B5C4-8F3D47C89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F537B-75BC-4811-9B75-9C77D093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4CC3D-7355-46DF-B395-513B41E3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4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276D53-20AB-4F40-833F-F87F0CE64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685010-81DB-4E20-B278-BFE858FF3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B6609-3A52-4B81-B703-F183211C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849AD-F14F-469A-B9A2-5218E892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87BC3-9EE9-4C91-AAA4-995899B6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A0DD-1837-47B0-91A7-4A31CA6E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3C12F-67A5-4896-BEE8-5C6539CC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A67EB-7E3D-4E56-B333-551D7B00A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A1256-245B-4004-9525-227F4F3B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4F0D0-257F-4289-8183-AF38289E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68A71-3470-4E6D-9C47-C84BA3F2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18C9C-E7D8-49C5-8BF4-F20E88019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4EFB4-7A32-4433-A47B-EEFC66C4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23754-3ADA-4BF1-ADBD-A1392F62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3D7FE-DDB9-4912-817C-8D9FD199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7F6B-7FCC-43E1-A9E5-85685E434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A6300-53BC-4688-8D9F-35C336245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C93E4-E16D-4038-BF66-49A35D6DC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090-E948-458A-BC19-690D770B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0D8E3-688D-44F5-BAA3-C55EA7DB3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DA889-9CA6-4886-9E75-E5EAB9E4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6E96-40C7-4C7E-92BE-4869321E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AE402-C576-45C2-98DD-F10732D39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EF8EA-1BBE-4F4F-AD5F-3DE02104F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3F9D3-60DB-4B2B-B381-5E3B2FE4D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9AD40C-8818-43C3-88D8-1D31481A2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F436CE-695E-4C6E-AD0D-B6498C79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680C2-DF2A-4025-943D-66E70A00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6D0CAA-9E9D-446F-9048-6E36EBA0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5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0E5C-4840-42AA-9D8E-E1892AD1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4AFA4-6DCE-4E5E-A6D6-56AEA1454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B32E3-038F-431A-98AF-35544C3A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0F99B-CE49-4A73-AD3E-326AEAD7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953D66-5290-4792-8698-0B3F839A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9739C3-97DF-47E7-A876-C262B716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C7071-4711-438A-8958-9F5436D63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8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42E24-D141-418C-8689-02ACA1AE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BAF28-BFFD-4F25-96D0-E78801CB1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581A0-3643-4C5C-B683-210F9A5E0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6ED08-37CC-45F4-A746-933E108C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BDDCE-D402-4E33-B5B5-4528314E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36D11-7E31-463C-AAE7-B0DCBF64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9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F23D-8CCD-42E9-B310-8B7C0148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7F58B-D7EC-4575-A8AE-887F1BBC9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91CA6-D1B8-4F66-BEFF-0A00C85EB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DFFB6-089E-456B-ADBD-6441173C6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B268B-6D40-4398-83F8-330E3F1AB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F2AB6-4E04-45E7-8BAC-07520486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CC961E-48E8-41A9-A35F-B769A36C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2EEE3-B1E3-4563-975A-553D8029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F218B-C3F8-4BE6-AF09-55B237DEC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DFF59-2FF0-4E61-98B0-D44B85B79FEF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ACF3F-A3C2-4908-B2F6-1B1F91454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720AE-81A2-4E5F-88F9-F5221FAC0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8AC9-F176-4319-89B5-7D4D5F2A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06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226B8A-2C3B-42F6-99FD-0E72D5BBF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800" b="1" i="1" dirty="0">
                <a:solidFill>
                  <a:srgbClr val="FFC000"/>
                </a:solidFill>
              </a:rPr>
              <a:t>1</a:t>
            </a:r>
            <a:r>
              <a:rPr lang="en-US" sz="3800" b="1" i="1" baseline="30000" dirty="0">
                <a:solidFill>
                  <a:srgbClr val="FFC000"/>
                </a:solidFill>
              </a:rPr>
              <a:t>st</a:t>
            </a:r>
            <a:r>
              <a:rPr lang="en-US" sz="3800" b="1" i="1" dirty="0">
                <a:solidFill>
                  <a:srgbClr val="FFC000"/>
                </a:solidFill>
              </a:rPr>
              <a:t> </a:t>
            </a:r>
            <a:br>
              <a:rPr lang="en-US" sz="3800" b="1" i="1" dirty="0">
                <a:solidFill>
                  <a:srgbClr val="FFC000"/>
                </a:solidFill>
              </a:rPr>
            </a:br>
            <a:r>
              <a:rPr lang="en-US" sz="3800" b="1" i="1" dirty="0">
                <a:solidFill>
                  <a:srgbClr val="FFC000"/>
                </a:solidFill>
              </a:rPr>
              <a:t>Men and Women Singles Ranking Carrom Tournament Mar-Apr 2021</a:t>
            </a:r>
          </a:p>
        </p:txBody>
      </p:sp>
    </p:spTree>
    <p:extLst>
      <p:ext uri="{BB962C8B-B14F-4D97-AF65-F5344CB8AC3E}">
        <p14:creationId xmlns:p14="http://schemas.microsoft.com/office/powerpoint/2010/main" val="1996261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and person holding a trophy&#10;&#10;Description automatically generated with medium confidence">
            <a:extLst>
              <a:ext uri="{FF2B5EF4-FFF2-40B4-BE49-F238E27FC236}">
                <a16:creationId xmlns:a16="http://schemas.microsoft.com/office/drawing/2014/main" id="{DE4A090F-C2AB-4ED3-982B-D06240C70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27" y="228600"/>
            <a:ext cx="715234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and person holding a plaque&#10;&#10;Description automatically generated with low confidence">
            <a:extLst>
              <a:ext uri="{FF2B5EF4-FFF2-40B4-BE49-F238E27FC236}">
                <a16:creationId xmlns:a16="http://schemas.microsoft.com/office/drawing/2014/main" id="{380A50C2-2884-4D4F-A60E-EED0015F0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228600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65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and person holding a trophy&#10;&#10;Description automatically generated with medium confidence">
            <a:extLst>
              <a:ext uri="{FF2B5EF4-FFF2-40B4-BE49-F238E27FC236}">
                <a16:creationId xmlns:a16="http://schemas.microsoft.com/office/drawing/2014/main" id="{111FBE5A-8200-42F7-B655-F0F0616FF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65" y="228600"/>
            <a:ext cx="767906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Two people holding a cake&#10;&#10;Description automatically generated with medium confidence">
            <a:extLst>
              <a:ext uri="{FF2B5EF4-FFF2-40B4-BE49-F238E27FC236}">
                <a16:creationId xmlns:a16="http://schemas.microsoft.com/office/drawing/2014/main" id="{D89C9115-E316-42FC-A616-0CB3C1E5D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593" y="228600"/>
            <a:ext cx="653861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95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C5FA821-45E6-42C6-AE25-4F9CCE4C2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228600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72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Two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9DE44BFF-A70E-46A2-A05D-5C9F0473A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33" y="228600"/>
            <a:ext cx="880533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57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1C885-F961-4344-97E8-85D951489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228600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31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women holding certificates&#10;&#10;Description automatically generated with medium confidence">
            <a:extLst>
              <a:ext uri="{FF2B5EF4-FFF2-40B4-BE49-F238E27FC236}">
                <a16:creationId xmlns:a16="http://schemas.microsoft.com/office/drawing/2014/main" id="{41CB3E49-A1D7-42D0-87EF-FC3F7D9F4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228600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75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people holding certificates&#10;&#10;Description automatically generated with medium confidence">
            <a:extLst>
              <a:ext uri="{FF2B5EF4-FFF2-40B4-BE49-F238E27FC236}">
                <a16:creationId xmlns:a16="http://schemas.microsoft.com/office/drawing/2014/main" id="{C5512017-2862-4EAE-940F-E8021E143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32" y="228600"/>
            <a:ext cx="690313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85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DB7052BC-5B22-47F3-A9BB-20C9CA5D8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228600"/>
            <a:ext cx="37147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6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Two people shaking hands&#10;&#10;Description automatically generated with low confidence">
            <a:extLst>
              <a:ext uri="{FF2B5EF4-FFF2-40B4-BE49-F238E27FC236}">
                <a16:creationId xmlns:a16="http://schemas.microsoft.com/office/drawing/2014/main" id="{F88E06D1-4BCB-4DB1-8BBB-96478A9DA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228600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25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8CBC90C-5EA9-4AA9-A8BC-CC31E835C2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338"/>
          <a:stretch/>
        </p:blipFill>
        <p:spPr>
          <a:xfrm rot="21600000">
            <a:off x="903482" y="228600"/>
            <a:ext cx="1030883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0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and person holding a trophy&#10;&#10;Description automatically generated with low confidence">
            <a:extLst>
              <a:ext uri="{FF2B5EF4-FFF2-40B4-BE49-F238E27FC236}">
                <a16:creationId xmlns:a16="http://schemas.microsoft.com/office/drawing/2014/main" id="{D61B25D4-1ADF-469F-8527-18CA3E4A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8" y="228600"/>
            <a:ext cx="742022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5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Two people holding a trophy&#10;&#10;Description automatically generated with medium confidence">
            <a:extLst>
              <a:ext uri="{FF2B5EF4-FFF2-40B4-BE49-F238E27FC236}">
                <a16:creationId xmlns:a16="http://schemas.microsoft.com/office/drawing/2014/main" id="{B6718BBA-188C-4C2C-A435-377775695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938"/>
          <a:stretch/>
        </p:blipFill>
        <p:spPr>
          <a:xfrm rot="21600000">
            <a:off x="2238530" y="228600"/>
            <a:ext cx="763873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1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and person holding a box&#10;&#10;Description automatically generated with low confidence">
            <a:extLst>
              <a:ext uri="{FF2B5EF4-FFF2-40B4-BE49-F238E27FC236}">
                <a16:creationId xmlns:a16="http://schemas.microsoft.com/office/drawing/2014/main" id="{49390111-B9CE-48D4-BDF5-321A96ED9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18" y="228600"/>
            <a:ext cx="685536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1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and person holding a certificate&#10;&#10;Description automatically generated with low confidence">
            <a:extLst>
              <a:ext uri="{FF2B5EF4-FFF2-40B4-BE49-F238E27FC236}">
                <a16:creationId xmlns:a16="http://schemas.microsoft.com/office/drawing/2014/main" id="{00D8686C-EFE3-49AA-8E8D-55D1AF6AC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70" y="228600"/>
            <a:ext cx="658205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and person holding a trophy&#10;&#10;Description automatically generated with medium confidence">
            <a:extLst>
              <a:ext uri="{FF2B5EF4-FFF2-40B4-BE49-F238E27FC236}">
                <a16:creationId xmlns:a16="http://schemas.microsoft.com/office/drawing/2014/main" id="{9760EF89-8818-4D94-A921-053972120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228600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9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and person holding a trophy&#10;&#10;Description automatically generated with low confidence">
            <a:extLst>
              <a:ext uri="{FF2B5EF4-FFF2-40B4-BE49-F238E27FC236}">
                <a16:creationId xmlns:a16="http://schemas.microsoft.com/office/drawing/2014/main" id="{07FB40C4-62B8-4C0A-8B9E-0696B9DBA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228600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83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Two people holding a sign&#10;&#10;Description automatically generated with low confidence">
            <a:extLst>
              <a:ext uri="{FF2B5EF4-FFF2-40B4-BE49-F238E27FC236}">
                <a16:creationId xmlns:a16="http://schemas.microsoft.com/office/drawing/2014/main" id="{872C3EB5-DBFE-47E8-B39E-E7E862D4A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228600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96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1st  Men and Women Singles Ranking Carrom Tournament Mar-Apr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 Doubles Carrom Tournament December 2019 - For Dormitory workers @ RC</dc:title>
  <dc:creator>Balaji Asuri</dc:creator>
  <cp:lastModifiedBy>Balaji Asuri</cp:lastModifiedBy>
  <cp:revision>5</cp:revision>
  <dcterms:created xsi:type="dcterms:W3CDTF">2020-02-28T03:59:35Z</dcterms:created>
  <dcterms:modified xsi:type="dcterms:W3CDTF">2021-08-01T07:21:22Z</dcterms:modified>
</cp:coreProperties>
</file>